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sldIdLst>
    <p:sldId id="256" r:id="rId5"/>
    <p:sldId id="257" r:id="rId6"/>
    <p:sldId id="258" r:id="rId7"/>
    <p:sldId id="259" r:id="rId8"/>
    <p:sldId id="260" r:id="rId9"/>
    <p:sldId id="261" r:id="rId10"/>
    <p:sldId id="262" r:id="rId11"/>
    <p:sldId id="263" r:id="rId12"/>
    <p:sldId id="264" r:id="rId13"/>
    <p:sldId id="265" r:id="rId14"/>
    <p:sldId id="267" r:id="rId15"/>
    <p:sldId id="266" r:id="rId16"/>
  </p:sldIdLst>
  <p:sldSz cx="7556500" cy="10693400"/>
  <p:notesSz cx="6858000" cy="9296400"/>
  <p:embeddedFontLst>
    <p:embeddedFont>
      <p:font typeface="Brush Script MT" panose="03060802040406070304" pitchFamily="66" charset="0"/>
      <p:italic r:id="rId17"/>
    </p:embeddedFont>
    <p:embeddedFont>
      <p:font typeface="Glacial Indifference" panose="020B0604020202020204" charset="0"/>
      <p:regular r:id="rId18"/>
    </p:embeddedFont>
    <p:embeddedFont>
      <p:font typeface="Glacial Indifference Bold" panose="020B0604020202020204" charset="0"/>
      <p:regular r:id="rId19"/>
    </p:embeddedFont>
    <p:embeddedFont>
      <p:font typeface="Open Sans" panose="020B0606030504020204" pitchFamily="34" charset="0"/>
      <p:regular r:id="rId20"/>
      <p:bold r:id="rId21"/>
      <p:italic r:id="rId22"/>
      <p:boldItalic r:id="rId23"/>
    </p:embeddedFont>
    <p:embeddedFont>
      <p:font typeface="Open Sans Bold" panose="020B0806030504020204" charset="0"/>
      <p:regular r:id="rId24"/>
      <p:bold r:id="rId25"/>
    </p:embeddedFont>
    <p:embeddedFont>
      <p:font typeface="Open Sans Extra Bold" panose="020B0604020202020204" charset="0"/>
      <p:regular r:id="rId26"/>
    </p:embeddedFont>
    <p:embeddedFont>
      <p:font typeface="Open Sans Light Bold" panose="020B0604020202020204" charset="0"/>
      <p:regular r:id="rId27"/>
    </p:embeddedFont>
    <p:embeddedFont>
      <p:font typeface="Oregano" panose="020B0604020202020204" charset="0"/>
      <p:regular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BC9D96E-D3AE-4C3C-9235-56E4E2D98A11}" v="312" dt="2024-10-02T19:55:54.554"/>
    <p1510:client id="{9606C36D-86BB-96CB-0CF5-3DD9562B2568}" v="8" dt="2024-10-02T19:38:47.0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427" autoAdjust="0"/>
    <p:restoredTop sz="94622" autoAdjust="0"/>
  </p:normalViewPr>
  <p:slideViewPr>
    <p:cSldViewPr>
      <p:cViewPr varScale="1">
        <p:scale>
          <a:sx n="70" d="100"/>
          <a:sy n="70" d="100"/>
        </p:scale>
        <p:origin x="3258"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customXml" Target="../customXml/item3.xml"/><Relationship Id="rId21" Type="http://schemas.openxmlformats.org/officeDocument/2006/relationships/font" Target="fonts/font5.fntdata"/><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1.fntdata"/><Relationship Id="rId25" Type="http://schemas.openxmlformats.org/officeDocument/2006/relationships/font" Target="fonts/font9.fntdata"/><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4.fntdata"/><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8.fntdata"/><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7.fntdata"/><Relationship Id="rId28" Type="http://schemas.openxmlformats.org/officeDocument/2006/relationships/font" Target="fonts/font12.fntdata"/><Relationship Id="rId10" Type="http://schemas.openxmlformats.org/officeDocument/2006/relationships/slide" Target="slides/slide6.xml"/><Relationship Id="rId19" Type="http://schemas.openxmlformats.org/officeDocument/2006/relationships/font" Target="fonts/font3.fntdata"/><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viewProps" Target="viewProp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rine Chabiague" userId="S::chabiague.karine@csob.qc.ca::696dd518-bbf5-41a2-82fd-16f23f19371a" providerId="AD" clId="Web-{9606C36D-86BB-96CB-0CF5-3DD9562B2568}"/>
    <pc:docChg chg="modSld">
      <pc:chgData name="Karine Chabiague" userId="S::chabiague.karine@csob.qc.ca::696dd518-bbf5-41a2-82fd-16f23f19371a" providerId="AD" clId="Web-{9606C36D-86BB-96CB-0CF5-3DD9562B2568}" dt="2024-10-02T19:38:47.049" v="3" actId="20577"/>
      <pc:docMkLst>
        <pc:docMk/>
      </pc:docMkLst>
      <pc:sldChg chg="modSp">
        <pc:chgData name="Karine Chabiague" userId="S::chabiague.karine@csob.qc.ca::696dd518-bbf5-41a2-82fd-16f23f19371a" providerId="AD" clId="Web-{9606C36D-86BB-96CB-0CF5-3DD9562B2568}" dt="2024-10-02T19:38:47.049" v="3" actId="20577"/>
        <pc:sldMkLst>
          <pc:docMk/>
          <pc:sldMk cId="0" sldId="261"/>
        </pc:sldMkLst>
        <pc:spChg chg="mod">
          <ac:chgData name="Karine Chabiague" userId="S::chabiague.karine@csob.qc.ca::696dd518-bbf5-41a2-82fd-16f23f19371a" providerId="AD" clId="Web-{9606C36D-86BB-96CB-0CF5-3DD9562B2568}" dt="2024-10-02T19:38:47.049" v="3" actId="20577"/>
          <ac:spMkLst>
            <pc:docMk/>
            <pc:sldMk cId="0" sldId="261"/>
            <ac:spMk id="3" creationId="{00000000-0000-0000-0000-000000000000}"/>
          </ac:spMkLst>
        </pc:spChg>
      </pc:sldChg>
    </pc:docChg>
  </pc:docChgLst>
  <pc:docChgLst>
    <pc:chgData name="Karine Chabiague" userId="696dd518-bbf5-41a2-82fd-16f23f19371a" providerId="ADAL" clId="{5BC9D96E-D3AE-4C3C-9235-56E4E2D98A11}"/>
    <pc:docChg chg="undo custSel modSld">
      <pc:chgData name="Karine Chabiague" userId="696dd518-bbf5-41a2-82fd-16f23f19371a" providerId="ADAL" clId="{5BC9D96E-D3AE-4C3C-9235-56E4E2D98A11}" dt="2024-10-02T19:55:54.554" v="511" actId="14100"/>
      <pc:docMkLst>
        <pc:docMk/>
      </pc:docMkLst>
      <pc:sldChg chg="modSp mod">
        <pc:chgData name="Karine Chabiague" userId="696dd518-bbf5-41a2-82fd-16f23f19371a" providerId="ADAL" clId="{5BC9D96E-D3AE-4C3C-9235-56E4E2D98A11}" dt="2024-10-02T19:55:54.554" v="511" actId="14100"/>
        <pc:sldMkLst>
          <pc:docMk/>
          <pc:sldMk cId="0" sldId="256"/>
        </pc:sldMkLst>
        <pc:spChg chg="mod">
          <ac:chgData name="Karine Chabiague" userId="696dd518-bbf5-41a2-82fd-16f23f19371a" providerId="ADAL" clId="{5BC9D96E-D3AE-4C3C-9235-56E4E2D98A11}" dt="2024-10-02T19:55:42.617" v="509" actId="20577"/>
          <ac:spMkLst>
            <pc:docMk/>
            <pc:sldMk cId="0" sldId="256"/>
            <ac:spMk id="8" creationId="{00000000-0000-0000-0000-000000000000}"/>
          </ac:spMkLst>
        </pc:spChg>
        <pc:spChg chg="mod">
          <ac:chgData name="Karine Chabiague" userId="696dd518-bbf5-41a2-82fd-16f23f19371a" providerId="ADAL" clId="{5BC9D96E-D3AE-4C3C-9235-56E4E2D98A11}" dt="2024-10-02T19:55:47.441" v="510" actId="1076"/>
          <ac:spMkLst>
            <pc:docMk/>
            <pc:sldMk cId="0" sldId="256"/>
            <ac:spMk id="9" creationId="{00000000-0000-0000-0000-000000000000}"/>
          </ac:spMkLst>
        </pc:spChg>
        <pc:grpChg chg="mod">
          <ac:chgData name="Karine Chabiague" userId="696dd518-bbf5-41a2-82fd-16f23f19371a" providerId="ADAL" clId="{5BC9D96E-D3AE-4C3C-9235-56E4E2D98A11}" dt="2024-10-02T19:55:54.554" v="511" actId="14100"/>
          <ac:grpSpMkLst>
            <pc:docMk/>
            <pc:sldMk cId="0" sldId="256"/>
            <ac:grpSpMk id="5" creationId="{00000000-0000-0000-0000-000000000000}"/>
          </ac:grpSpMkLst>
        </pc:grpChg>
        <pc:picChg chg="mod">
          <ac:chgData name="Karine Chabiague" userId="696dd518-bbf5-41a2-82fd-16f23f19371a" providerId="ADAL" clId="{5BC9D96E-D3AE-4C3C-9235-56E4E2D98A11}" dt="2024-09-26T20:15:46.016" v="190" actId="1076"/>
          <ac:picMkLst>
            <pc:docMk/>
            <pc:sldMk cId="0" sldId="256"/>
            <ac:picMk id="7" creationId="{00000000-0000-0000-0000-000000000000}"/>
          </ac:picMkLst>
        </pc:picChg>
      </pc:sldChg>
      <pc:sldChg chg="delSp modSp mod">
        <pc:chgData name="Karine Chabiague" userId="696dd518-bbf5-41a2-82fd-16f23f19371a" providerId="ADAL" clId="{5BC9D96E-D3AE-4C3C-9235-56E4E2D98A11}" dt="2024-09-26T20:16:56.635" v="196" actId="2711"/>
        <pc:sldMkLst>
          <pc:docMk/>
          <pc:sldMk cId="0" sldId="257"/>
        </pc:sldMkLst>
        <pc:spChg chg="mod">
          <ac:chgData name="Karine Chabiague" userId="696dd518-bbf5-41a2-82fd-16f23f19371a" providerId="ADAL" clId="{5BC9D96E-D3AE-4C3C-9235-56E4E2D98A11}" dt="2024-09-26T20:14:34.111" v="186" actId="1076"/>
          <ac:spMkLst>
            <pc:docMk/>
            <pc:sldMk cId="0" sldId="257"/>
            <ac:spMk id="5" creationId="{00000000-0000-0000-0000-000000000000}"/>
          </ac:spMkLst>
        </pc:spChg>
        <pc:spChg chg="mod">
          <ac:chgData name="Karine Chabiague" userId="696dd518-bbf5-41a2-82fd-16f23f19371a" providerId="ADAL" clId="{5BC9D96E-D3AE-4C3C-9235-56E4E2D98A11}" dt="2024-09-26T20:16:56.635" v="196" actId="2711"/>
          <ac:spMkLst>
            <pc:docMk/>
            <pc:sldMk cId="0" sldId="257"/>
            <ac:spMk id="6" creationId="{00000000-0000-0000-0000-000000000000}"/>
          </ac:spMkLst>
        </pc:spChg>
        <pc:spChg chg="mod">
          <ac:chgData name="Karine Chabiague" userId="696dd518-bbf5-41a2-82fd-16f23f19371a" providerId="ADAL" clId="{5BC9D96E-D3AE-4C3C-9235-56E4E2D98A11}" dt="2024-09-26T20:14:44.873" v="188" actId="1076"/>
          <ac:spMkLst>
            <pc:docMk/>
            <pc:sldMk cId="0" sldId="257"/>
            <ac:spMk id="9" creationId="{00000000-0000-0000-0000-000000000000}"/>
          </ac:spMkLst>
        </pc:spChg>
        <pc:spChg chg="mod">
          <ac:chgData name="Karine Chabiague" userId="696dd518-bbf5-41a2-82fd-16f23f19371a" providerId="ADAL" clId="{5BC9D96E-D3AE-4C3C-9235-56E4E2D98A11}" dt="2024-09-26T20:14:52.767" v="189" actId="1076"/>
          <ac:spMkLst>
            <pc:docMk/>
            <pc:sldMk cId="0" sldId="257"/>
            <ac:spMk id="10" creationId="{00000000-0000-0000-0000-000000000000}"/>
          </ac:spMkLst>
        </pc:spChg>
        <pc:picChg chg="mod">
          <ac:chgData name="Karine Chabiague" userId="696dd518-bbf5-41a2-82fd-16f23f19371a" providerId="ADAL" clId="{5BC9D96E-D3AE-4C3C-9235-56E4E2D98A11}" dt="2024-09-26T20:13:54.290" v="165" actId="1076"/>
          <ac:picMkLst>
            <pc:docMk/>
            <pc:sldMk cId="0" sldId="257"/>
            <ac:picMk id="2" creationId="{00000000-0000-0000-0000-000000000000}"/>
          </ac:picMkLst>
        </pc:picChg>
        <pc:picChg chg="del">
          <ac:chgData name="Karine Chabiague" userId="696dd518-bbf5-41a2-82fd-16f23f19371a" providerId="ADAL" clId="{5BC9D96E-D3AE-4C3C-9235-56E4E2D98A11}" dt="2024-09-26T20:11:11.377" v="119" actId="478"/>
          <ac:picMkLst>
            <pc:docMk/>
            <pc:sldMk cId="0" sldId="257"/>
            <ac:picMk id="3" creationId="{CA13A5B2-17EE-24D0-A0EC-001B94676A96}"/>
          </ac:picMkLst>
        </pc:picChg>
      </pc:sldChg>
      <pc:sldChg chg="modSp mod">
        <pc:chgData name="Karine Chabiague" userId="696dd518-bbf5-41a2-82fd-16f23f19371a" providerId="ADAL" clId="{5BC9D96E-D3AE-4C3C-9235-56E4E2D98A11}" dt="2024-09-26T20:16:56.446" v="195" actId="2711"/>
        <pc:sldMkLst>
          <pc:docMk/>
          <pc:sldMk cId="0" sldId="258"/>
        </pc:sldMkLst>
        <pc:spChg chg="mod">
          <ac:chgData name="Karine Chabiague" userId="696dd518-bbf5-41a2-82fd-16f23f19371a" providerId="ADAL" clId="{5BC9D96E-D3AE-4C3C-9235-56E4E2D98A11}" dt="2024-09-26T20:16:56.446" v="195" actId="2711"/>
          <ac:spMkLst>
            <pc:docMk/>
            <pc:sldMk cId="0" sldId="258"/>
            <ac:spMk id="7" creationId="{00000000-0000-0000-0000-000000000000}"/>
          </ac:spMkLst>
        </pc:spChg>
        <pc:spChg chg="mod">
          <ac:chgData name="Karine Chabiague" userId="696dd518-bbf5-41a2-82fd-16f23f19371a" providerId="ADAL" clId="{5BC9D96E-D3AE-4C3C-9235-56E4E2D98A11}" dt="2024-09-26T20:16:56.080" v="194" actId="2711"/>
          <ac:spMkLst>
            <pc:docMk/>
            <pc:sldMk cId="0" sldId="258"/>
            <ac:spMk id="11" creationId="{00000000-0000-0000-0000-000000000000}"/>
          </ac:spMkLst>
        </pc:spChg>
      </pc:sldChg>
      <pc:sldChg chg="modSp mod">
        <pc:chgData name="Karine Chabiague" userId="696dd518-bbf5-41a2-82fd-16f23f19371a" providerId="ADAL" clId="{5BC9D96E-D3AE-4C3C-9235-56E4E2D98A11}" dt="2024-09-26T20:17:58.698" v="200" actId="2711"/>
        <pc:sldMkLst>
          <pc:docMk/>
          <pc:sldMk cId="0" sldId="260"/>
        </pc:sldMkLst>
        <pc:spChg chg="mod">
          <ac:chgData name="Karine Chabiague" userId="696dd518-bbf5-41a2-82fd-16f23f19371a" providerId="ADAL" clId="{5BC9D96E-D3AE-4C3C-9235-56E4E2D98A11}" dt="2024-09-26T20:17:58.698" v="200" actId="2711"/>
          <ac:spMkLst>
            <pc:docMk/>
            <pc:sldMk cId="0" sldId="260"/>
            <ac:spMk id="12" creationId="{00000000-0000-0000-0000-000000000000}"/>
          </ac:spMkLst>
        </pc:spChg>
      </pc:sldChg>
      <pc:sldChg chg="modSp mod">
        <pc:chgData name="Karine Chabiague" userId="696dd518-bbf5-41a2-82fd-16f23f19371a" providerId="ADAL" clId="{5BC9D96E-D3AE-4C3C-9235-56E4E2D98A11}" dt="2024-10-02T19:40:00.187" v="203" actId="20577"/>
        <pc:sldMkLst>
          <pc:docMk/>
          <pc:sldMk cId="0" sldId="261"/>
        </pc:sldMkLst>
        <pc:spChg chg="mod">
          <ac:chgData name="Karine Chabiague" userId="696dd518-bbf5-41a2-82fd-16f23f19371a" providerId="ADAL" clId="{5BC9D96E-D3AE-4C3C-9235-56E4E2D98A11}" dt="2024-10-02T19:40:00.187" v="203" actId="20577"/>
          <ac:spMkLst>
            <pc:docMk/>
            <pc:sldMk cId="0" sldId="261"/>
            <ac:spMk id="3" creationId="{00000000-0000-0000-0000-000000000000}"/>
          </ac:spMkLst>
        </pc:spChg>
      </pc:sldChg>
      <pc:sldChg chg="modSp mod">
        <pc:chgData name="Karine Chabiague" userId="696dd518-bbf5-41a2-82fd-16f23f19371a" providerId="ADAL" clId="{5BC9D96E-D3AE-4C3C-9235-56E4E2D98A11}" dt="2024-10-02T19:40:43.201" v="247" actId="2164"/>
        <pc:sldMkLst>
          <pc:docMk/>
          <pc:sldMk cId="0" sldId="263"/>
        </pc:sldMkLst>
        <pc:graphicFrameChg chg="modGraphic">
          <ac:chgData name="Karine Chabiague" userId="696dd518-bbf5-41a2-82fd-16f23f19371a" providerId="ADAL" clId="{5BC9D96E-D3AE-4C3C-9235-56E4E2D98A11}" dt="2024-10-02T19:40:43.201" v="247" actId="2164"/>
          <ac:graphicFrameMkLst>
            <pc:docMk/>
            <pc:sldMk cId="0" sldId="263"/>
            <ac:graphicFrameMk id="3" creationId="{00000000-0000-0000-0000-000000000000}"/>
          </ac:graphicFrameMkLst>
        </pc:graphicFrameChg>
      </pc:sldChg>
      <pc:sldChg chg="modSp mod">
        <pc:chgData name="Karine Chabiague" userId="696dd518-bbf5-41a2-82fd-16f23f19371a" providerId="ADAL" clId="{5BC9D96E-D3AE-4C3C-9235-56E4E2D98A11}" dt="2024-10-02T19:41:13.080" v="250" actId="2164"/>
        <pc:sldMkLst>
          <pc:docMk/>
          <pc:sldMk cId="0" sldId="264"/>
        </pc:sldMkLst>
        <pc:graphicFrameChg chg="modGraphic">
          <ac:chgData name="Karine Chabiague" userId="696dd518-bbf5-41a2-82fd-16f23f19371a" providerId="ADAL" clId="{5BC9D96E-D3AE-4C3C-9235-56E4E2D98A11}" dt="2024-10-02T19:41:13.080" v="250" actId="2164"/>
          <ac:graphicFrameMkLst>
            <pc:docMk/>
            <pc:sldMk cId="0" sldId="264"/>
            <ac:graphicFrameMk id="3" creationId="{00000000-0000-0000-0000-000000000000}"/>
          </ac:graphicFrameMkLst>
        </pc:graphicFrameChg>
      </pc:sldChg>
      <pc:sldChg chg="modSp mod">
        <pc:chgData name="Karine Chabiague" userId="696dd518-bbf5-41a2-82fd-16f23f19371a" providerId="ADAL" clId="{5BC9D96E-D3AE-4C3C-9235-56E4E2D98A11}" dt="2024-10-02T19:48:36.932" v="463" actId="20577"/>
        <pc:sldMkLst>
          <pc:docMk/>
          <pc:sldMk cId="0" sldId="266"/>
        </pc:sldMkLst>
        <pc:graphicFrameChg chg="modGraphic">
          <ac:chgData name="Karine Chabiague" userId="696dd518-bbf5-41a2-82fd-16f23f19371a" providerId="ADAL" clId="{5BC9D96E-D3AE-4C3C-9235-56E4E2D98A11}" dt="2024-10-02T19:43:30.742" v="333" actId="20577"/>
          <ac:graphicFrameMkLst>
            <pc:docMk/>
            <pc:sldMk cId="0" sldId="266"/>
            <ac:graphicFrameMk id="3" creationId="{00000000-0000-0000-0000-000000000000}"/>
          </ac:graphicFrameMkLst>
        </pc:graphicFrameChg>
        <pc:graphicFrameChg chg="modGraphic">
          <ac:chgData name="Karine Chabiague" userId="696dd518-bbf5-41a2-82fd-16f23f19371a" providerId="ADAL" clId="{5BC9D96E-D3AE-4C3C-9235-56E4E2D98A11}" dt="2024-10-02T19:48:27.918" v="461" actId="13926"/>
          <ac:graphicFrameMkLst>
            <pc:docMk/>
            <pc:sldMk cId="0" sldId="266"/>
            <ac:graphicFrameMk id="7" creationId="{00000000-0000-0000-0000-000000000000}"/>
          </ac:graphicFrameMkLst>
        </pc:graphicFrameChg>
        <pc:graphicFrameChg chg="modGraphic">
          <ac:chgData name="Karine Chabiague" userId="696dd518-bbf5-41a2-82fd-16f23f19371a" providerId="ADAL" clId="{5BC9D96E-D3AE-4C3C-9235-56E4E2D98A11}" dt="2024-10-02T19:48:36.932" v="463" actId="20577"/>
          <ac:graphicFrameMkLst>
            <pc:docMk/>
            <pc:sldMk cId="0" sldId="266"/>
            <ac:graphicFrameMk id="9" creationId="{00000000-0000-0000-0000-000000000000}"/>
          </ac:graphicFrameMkLst>
        </pc:graphicFrame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hyperlink" Target="http://www.education.gouv.qc.ca/fileadmin/site_web/documents/dpse/formation_jeunes/13-1007.pdf" TargetMode="Externa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B85DEBD-FFCA-1275-72D3-ACF39664B7EE}"/>
              </a:ext>
            </a:extLst>
          </p:cNvPr>
          <p:cNvSpPr/>
          <p:nvPr/>
        </p:nvSpPr>
        <p:spPr>
          <a:xfrm>
            <a:off x="331470" y="1356684"/>
            <a:ext cx="6893559" cy="251460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CA"/>
          </a:p>
        </p:txBody>
      </p:sp>
      <p:pic>
        <p:nvPicPr>
          <p:cNvPr id="2" name="Picture 2"/>
          <p:cNvPicPr>
            <a:picLocks noChangeAspect="1"/>
          </p:cNvPicPr>
          <p:nvPr/>
        </p:nvPicPr>
        <p:blipFill>
          <a:blip r:embed="rId2"/>
          <a:srcRect l="30172" t="7162" r="30435" b="9160"/>
          <a:stretch>
            <a:fillRect/>
          </a:stretch>
        </p:blipFill>
        <p:spPr>
          <a:xfrm>
            <a:off x="0" y="55467"/>
            <a:ext cx="7556500" cy="10693400"/>
          </a:xfrm>
          <a:prstGeom prst="rect">
            <a:avLst/>
          </a:prstGeom>
        </p:spPr>
      </p:pic>
      <p:pic>
        <p:nvPicPr>
          <p:cNvPr id="7" name="Picture 7"/>
          <p:cNvPicPr>
            <a:picLocks noChangeAspect="1"/>
          </p:cNvPicPr>
          <p:nvPr/>
        </p:nvPicPr>
        <p:blipFill>
          <a:blip r:embed="rId3"/>
          <a:srcRect/>
          <a:stretch>
            <a:fillRect/>
          </a:stretch>
        </p:blipFill>
        <p:spPr>
          <a:xfrm>
            <a:off x="219153" y="9441441"/>
            <a:ext cx="2382503" cy="1040360"/>
          </a:xfrm>
          <a:prstGeom prst="rect">
            <a:avLst/>
          </a:prstGeom>
        </p:spPr>
      </p:pic>
      <p:sp>
        <p:nvSpPr>
          <p:cNvPr id="8" name="TextBox 8"/>
          <p:cNvSpPr txBox="1"/>
          <p:nvPr/>
        </p:nvSpPr>
        <p:spPr>
          <a:xfrm>
            <a:off x="785824" y="1271026"/>
            <a:ext cx="6048000" cy="3391313"/>
          </a:xfrm>
          <a:prstGeom prst="rect">
            <a:avLst/>
          </a:prstGeom>
        </p:spPr>
        <p:txBody>
          <a:bodyPr lIns="0" tIns="0" rIns="0" bIns="0" rtlCol="0" anchor="t">
            <a:spAutoFit/>
          </a:bodyPr>
          <a:lstStyle/>
          <a:p>
            <a:pPr algn="ctr"/>
            <a:r>
              <a:rPr lang="en-US" sz="4800" dirty="0">
                <a:solidFill>
                  <a:schemeClr val="bg1"/>
                </a:solidFill>
                <a:latin typeface="Glacial Indifference Bold"/>
              </a:rPr>
              <a:t>LE PROGRAMME D'ACTIVITÉS</a:t>
            </a:r>
          </a:p>
          <a:p>
            <a:pPr algn="ctr"/>
            <a:endParaRPr lang="en-US" sz="6000" dirty="0">
              <a:solidFill>
                <a:schemeClr val="bg1"/>
              </a:solidFill>
              <a:latin typeface="Glacial Indifference Bold"/>
            </a:endParaRPr>
          </a:p>
          <a:p>
            <a:pPr algn="ctr">
              <a:lnSpc>
                <a:spcPts val="8739"/>
              </a:lnSpc>
            </a:pPr>
            <a:r>
              <a:rPr lang="en-US" sz="4800" dirty="0">
                <a:solidFill>
                  <a:schemeClr val="bg1"/>
                </a:solidFill>
                <a:latin typeface="Glacial Indifference Bold"/>
              </a:rPr>
              <a:t>2024-2025</a:t>
            </a:r>
            <a:endParaRPr lang="en-US" sz="6000" dirty="0">
              <a:solidFill>
                <a:schemeClr val="bg1"/>
              </a:solidFill>
              <a:latin typeface="Glacial Indifference Bold"/>
            </a:endParaRPr>
          </a:p>
        </p:txBody>
      </p:sp>
      <p:sp>
        <p:nvSpPr>
          <p:cNvPr id="9" name="TextBox 9"/>
          <p:cNvSpPr txBox="1"/>
          <p:nvPr/>
        </p:nvSpPr>
        <p:spPr>
          <a:xfrm>
            <a:off x="785824" y="2592565"/>
            <a:ext cx="6048000" cy="1212511"/>
          </a:xfrm>
          <a:prstGeom prst="rect">
            <a:avLst/>
          </a:prstGeom>
        </p:spPr>
        <p:txBody>
          <a:bodyPr lIns="0" tIns="0" rIns="0" bIns="0" rtlCol="0" anchor="t">
            <a:spAutoFit/>
          </a:bodyPr>
          <a:lstStyle/>
          <a:p>
            <a:pPr algn="ctr">
              <a:lnSpc>
                <a:spcPts val="4927"/>
              </a:lnSpc>
            </a:pPr>
            <a:r>
              <a:rPr lang="en-US" sz="3519" dirty="0">
                <a:solidFill>
                  <a:schemeClr val="bg1"/>
                </a:solidFill>
                <a:latin typeface="Glacial Indifference"/>
              </a:rPr>
              <a:t>du service de </a:t>
            </a:r>
            <a:r>
              <a:rPr lang="en-US" sz="3519" dirty="0" err="1">
                <a:solidFill>
                  <a:schemeClr val="bg1"/>
                </a:solidFill>
                <a:latin typeface="Glacial Indifference"/>
              </a:rPr>
              <a:t>garde</a:t>
            </a:r>
            <a:r>
              <a:rPr lang="en-US" sz="3519" dirty="0">
                <a:solidFill>
                  <a:schemeClr val="bg1"/>
                </a:solidFill>
                <a:latin typeface="Glacial Indifference"/>
              </a:rPr>
              <a:t> de </a:t>
            </a:r>
            <a:r>
              <a:rPr lang="en-US" sz="3519" dirty="0" err="1">
                <a:solidFill>
                  <a:schemeClr val="bg1"/>
                </a:solidFill>
                <a:latin typeface="Glacial Indifference"/>
              </a:rPr>
              <a:t>l’école</a:t>
            </a:r>
            <a:r>
              <a:rPr lang="en-US" sz="3519" dirty="0">
                <a:solidFill>
                  <a:schemeClr val="bg1"/>
                </a:solidFill>
                <a:latin typeface="Glacial Indifference"/>
              </a:rPr>
              <a:t> Saint-Isidore</a:t>
            </a:r>
          </a:p>
        </p:txBody>
      </p:sp>
      <p:grpSp>
        <p:nvGrpSpPr>
          <p:cNvPr id="5" name="Group 5"/>
          <p:cNvGrpSpPr/>
          <p:nvPr/>
        </p:nvGrpSpPr>
        <p:grpSpPr>
          <a:xfrm>
            <a:off x="245016" y="1081414"/>
            <a:ext cx="7108743" cy="3731886"/>
            <a:chOff x="0" y="0"/>
            <a:chExt cx="3147682" cy="1225867"/>
          </a:xfrm>
        </p:grpSpPr>
        <p:sp>
          <p:nvSpPr>
            <p:cNvPr id="6" name="Freeform 6"/>
            <p:cNvSpPr/>
            <p:nvPr/>
          </p:nvSpPr>
          <p:spPr>
            <a:xfrm>
              <a:off x="0" y="0"/>
              <a:ext cx="3147682" cy="1225867"/>
            </a:xfrm>
            <a:custGeom>
              <a:avLst/>
              <a:gdLst/>
              <a:ahLst/>
              <a:cxnLst/>
              <a:rect l="l" t="t" r="r" b="b"/>
              <a:pathLst>
                <a:path w="3147682" h="1225867">
                  <a:moveTo>
                    <a:pt x="0" y="0"/>
                  </a:moveTo>
                  <a:lnTo>
                    <a:pt x="0" y="1225867"/>
                  </a:lnTo>
                  <a:lnTo>
                    <a:pt x="3147682" y="1225867"/>
                  </a:lnTo>
                  <a:lnTo>
                    <a:pt x="3147682" y="0"/>
                  </a:lnTo>
                  <a:lnTo>
                    <a:pt x="0" y="0"/>
                  </a:lnTo>
                  <a:close/>
                  <a:moveTo>
                    <a:pt x="3086722" y="1164907"/>
                  </a:moveTo>
                  <a:lnTo>
                    <a:pt x="59690" y="1164907"/>
                  </a:lnTo>
                  <a:lnTo>
                    <a:pt x="59690" y="59690"/>
                  </a:lnTo>
                  <a:lnTo>
                    <a:pt x="3086722" y="59690"/>
                  </a:lnTo>
                  <a:lnTo>
                    <a:pt x="3086722" y="1164907"/>
                  </a:lnTo>
                  <a:close/>
                </a:path>
              </a:pathLst>
            </a:custGeom>
          </p:spPr>
          <p:style>
            <a:lnRef idx="3">
              <a:schemeClr val="lt1"/>
            </a:lnRef>
            <a:fillRef idx="1">
              <a:schemeClr val="dk1"/>
            </a:fillRef>
            <a:effectRef idx="1">
              <a:schemeClr val="dk1"/>
            </a:effectRef>
            <a:fontRef idx="minor">
              <a:schemeClr val="lt1"/>
            </a:fontRef>
          </p:style>
          <p:txBody>
            <a:bodyPr/>
            <a:lstStyle/>
            <a:p>
              <a:endParaRPr lang="fr-CA" dirty="0"/>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6938" t="1046" r="26979" b="1004"/>
          <a:stretch>
            <a:fillRect/>
          </a:stretch>
        </p:blipFill>
        <p:spPr>
          <a:xfrm>
            <a:off x="0" y="0"/>
            <a:ext cx="7556500" cy="10693400"/>
          </a:xfrm>
          <a:prstGeom prst="rect">
            <a:avLst/>
          </a:prstGeom>
        </p:spPr>
      </p:pic>
      <p:graphicFrame>
        <p:nvGraphicFramePr>
          <p:cNvPr id="3" name="Table 3"/>
          <p:cNvGraphicFramePr>
            <a:graphicFrameLocks noGrp="1"/>
          </p:cNvGraphicFramePr>
          <p:nvPr>
            <p:extLst>
              <p:ext uri="{D42A27DB-BD31-4B8C-83A1-F6EECF244321}">
                <p14:modId xmlns:p14="http://schemas.microsoft.com/office/powerpoint/2010/main" val="4103924468"/>
              </p:ext>
            </p:extLst>
          </p:nvPr>
        </p:nvGraphicFramePr>
        <p:xfrm>
          <a:off x="756000" y="3621437"/>
          <a:ext cx="6114448" cy="6220958"/>
        </p:xfrm>
        <a:graphic>
          <a:graphicData uri="http://schemas.openxmlformats.org/drawingml/2006/table">
            <a:tbl>
              <a:tblPr/>
              <a:tblGrid>
                <a:gridCol w="2599748">
                  <a:extLst>
                    <a:ext uri="{9D8B030D-6E8A-4147-A177-3AD203B41FA5}">
                      <a16:colId xmlns:a16="http://schemas.microsoft.com/office/drawing/2014/main" val="20000"/>
                    </a:ext>
                  </a:extLst>
                </a:gridCol>
                <a:gridCol w="3514700">
                  <a:extLst>
                    <a:ext uri="{9D8B030D-6E8A-4147-A177-3AD203B41FA5}">
                      <a16:colId xmlns:a16="http://schemas.microsoft.com/office/drawing/2014/main" val="20001"/>
                    </a:ext>
                  </a:extLst>
                </a:gridCol>
              </a:tblGrid>
              <a:tr h="583547">
                <a:tc>
                  <a:txBody>
                    <a:bodyPr/>
                    <a:lstStyle/>
                    <a:p>
                      <a:pPr algn="ctr">
                        <a:lnSpc>
                          <a:spcPts val="2337"/>
                        </a:lnSpc>
                        <a:defRPr/>
                      </a:pPr>
                      <a:r>
                        <a:rPr lang="en-US" sz="1669" dirty="0" err="1">
                          <a:solidFill>
                            <a:schemeClr val="tx1"/>
                          </a:solidFill>
                          <a:latin typeface="Open Sans Bold"/>
                        </a:rPr>
                        <a:t>Activités</a:t>
                      </a:r>
                      <a:endParaRPr lang="en-US" sz="1100" dirty="0">
                        <a:solidFill>
                          <a:schemeClr val="tx1"/>
                        </a:solidFill>
                      </a:endParaRPr>
                    </a:p>
                  </a:txBody>
                  <a:tcPr marL="107527" marR="107527" marT="107527" marB="107527" anchor="ctr">
                    <a:lnL w="26882" cap="flat" cmpd="sng" algn="ctr">
                      <a:solidFill>
                        <a:srgbClr val="03989E"/>
                      </a:solidFill>
                      <a:prstDash val="solid"/>
                      <a:round/>
                      <a:headEnd type="none" w="med" len="med"/>
                      <a:tailEnd type="none" w="med" len="med"/>
                    </a:lnL>
                    <a:lnR w="26882" cap="flat" cmpd="sng" algn="ctr">
                      <a:solidFill>
                        <a:srgbClr val="03989E"/>
                      </a:solidFill>
                      <a:prstDash val="solid"/>
                      <a:round/>
                      <a:headEnd type="none" w="med" len="med"/>
                      <a:tailEnd type="none" w="med" len="med"/>
                    </a:lnR>
                    <a:lnT w="26882" cap="flat" cmpd="sng" algn="ctr">
                      <a:solidFill>
                        <a:srgbClr val="03989E"/>
                      </a:solidFill>
                      <a:prstDash val="solid"/>
                      <a:round/>
                      <a:headEnd type="none" w="med" len="med"/>
                      <a:tailEnd type="none" w="med" len="med"/>
                    </a:lnT>
                    <a:lnB w="26882" cap="flat" cmpd="sng" algn="ctr">
                      <a:solidFill>
                        <a:srgbClr val="03989E"/>
                      </a:solidFill>
                      <a:prstDash val="solid"/>
                      <a:round/>
                      <a:headEnd type="none" w="med" len="med"/>
                      <a:tailEnd type="none" w="med" len="med"/>
                    </a:lnB>
                    <a:solidFill>
                      <a:srgbClr val="FFFFFF"/>
                    </a:solidFill>
                  </a:tcPr>
                </a:tc>
                <a:tc>
                  <a:txBody>
                    <a:bodyPr/>
                    <a:lstStyle/>
                    <a:p>
                      <a:pPr algn="ctr">
                        <a:lnSpc>
                          <a:spcPts val="2345"/>
                        </a:lnSpc>
                        <a:defRPr/>
                      </a:pPr>
                      <a:r>
                        <a:rPr lang="en-US" sz="1675" dirty="0" err="1">
                          <a:solidFill>
                            <a:schemeClr val="tx1"/>
                          </a:solidFill>
                          <a:latin typeface="Open Sans Bold"/>
                        </a:rPr>
                        <a:t>Objectifs</a:t>
                      </a:r>
                      <a:endParaRPr lang="en-US" sz="1100" dirty="0">
                        <a:solidFill>
                          <a:schemeClr val="tx1"/>
                        </a:solidFill>
                      </a:endParaRPr>
                    </a:p>
                  </a:txBody>
                  <a:tcPr marL="107527" marR="107527" marT="107527" marB="107527" anchor="ctr">
                    <a:lnL w="26882" cap="flat" cmpd="sng" algn="ctr">
                      <a:solidFill>
                        <a:srgbClr val="03989E"/>
                      </a:solidFill>
                      <a:prstDash val="solid"/>
                      <a:round/>
                      <a:headEnd type="none" w="med" len="med"/>
                      <a:tailEnd type="none" w="med" len="med"/>
                    </a:lnL>
                    <a:lnR w="26882" cap="flat" cmpd="sng" algn="ctr">
                      <a:solidFill>
                        <a:srgbClr val="03989E"/>
                      </a:solidFill>
                      <a:prstDash val="solid"/>
                      <a:round/>
                      <a:headEnd type="none" w="med" len="med"/>
                      <a:tailEnd type="none" w="med" len="med"/>
                    </a:lnR>
                    <a:lnT w="26882" cap="flat" cmpd="sng" algn="ctr">
                      <a:solidFill>
                        <a:srgbClr val="03989E"/>
                      </a:solidFill>
                      <a:prstDash val="solid"/>
                      <a:round/>
                      <a:headEnd type="none" w="med" len="med"/>
                      <a:tailEnd type="none" w="med" len="med"/>
                    </a:lnT>
                    <a:lnB w="26882" cap="flat" cmpd="sng" algn="ctr">
                      <a:solidFill>
                        <a:srgbClr val="03989E"/>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749571">
                <a:tc>
                  <a:txBody>
                    <a:bodyPr/>
                    <a:lstStyle/>
                    <a:p>
                      <a:pPr algn="ctr">
                        <a:lnSpc>
                          <a:spcPts val="1917"/>
                        </a:lnSpc>
                        <a:defRPr/>
                      </a:pPr>
                      <a:r>
                        <a:rPr lang="en-US" sz="1400" dirty="0">
                          <a:solidFill>
                            <a:schemeClr val="tx1"/>
                          </a:solidFill>
                          <a:latin typeface="Arial" panose="020B0604020202020204" pitchFamily="34" charset="0"/>
                          <a:cs typeface="Arial" panose="020B0604020202020204" pitchFamily="34" charset="0"/>
                        </a:rPr>
                        <a:t>Jeux de </a:t>
                      </a:r>
                      <a:r>
                        <a:rPr lang="en-US" sz="1400" dirty="0" err="1">
                          <a:solidFill>
                            <a:schemeClr val="tx1"/>
                          </a:solidFill>
                          <a:latin typeface="Arial" panose="020B0604020202020204" pitchFamily="34" charset="0"/>
                          <a:cs typeface="Arial" panose="020B0604020202020204" pitchFamily="34" charset="0"/>
                        </a:rPr>
                        <a:t>poursuite</a:t>
                      </a:r>
                      <a:endParaRPr lang="en-US" sz="1200" dirty="0">
                        <a:solidFill>
                          <a:schemeClr val="tx1"/>
                        </a:solidFill>
                        <a:latin typeface="Arial" panose="020B0604020202020204" pitchFamily="34" charset="0"/>
                        <a:cs typeface="Arial" panose="020B0604020202020204" pitchFamily="34" charset="0"/>
                      </a:endParaRPr>
                    </a:p>
                  </a:txBody>
                  <a:tcPr marL="107527" marR="107527" marT="107527" marB="107527" anchor="ctr">
                    <a:lnL w="26882" cap="flat" cmpd="sng" algn="ctr">
                      <a:solidFill>
                        <a:srgbClr val="03989E"/>
                      </a:solidFill>
                      <a:prstDash val="solid"/>
                      <a:round/>
                      <a:headEnd type="none" w="med" len="med"/>
                      <a:tailEnd type="none" w="med" len="med"/>
                    </a:lnL>
                    <a:lnR w="26882" cap="flat" cmpd="sng" algn="ctr">
                      <a:solidFill>
                        <a:srgbClr val="03989E"/>
                      </a:solidFill>
                      <a:prstDash val="solid"/>
                      <a:round/>
                      <a:headEnd type="none" w="med" len="med"/>
                      <a:tailEnd type="none" w="med" len="med"/>
                    </a:lnR>
                    <a:lnT w="26882" cap="flat" cmpd="sng" algn="ctr">
                      <a:solidFill>
                        <a:srgbClr val="03989E"/>
                      </a:solidFill>
                      <a:prstDash val="solid"/>
                      <a:round/>
                      <a:headEnd type="none" w="med" len="med"/>
                      <a:tailEnd type="none" w="med" len="med"/>
                    </a:lnT>
                    <a:lnB w="26882" cap="flat" cmpd="sng" algn="ctr">
                      <a:solidFill>
                        <a:srgbClr val="03989E"/>
                      </a:solidFill>
                      <a:prstDash val="solid"/>
                      <a:round/>
                      <a:headEnd type="none" w="med" len="med"/>
                      <a:tailEnd type="none" w="med" len="med"/>
                    </a:lnB>
                    <a:solidFill>
                      <a:srgbClr val="FFFFFF"/>
                    </a:solidFill>
                  </a:tcPr>
                </a:tc>
                <a:tc>
                  <a:txBody>
                    <a:bodyPr/>
                    <a:lstStyle/>
                    <a:p>
                      <a:pPr algn="ctr">
                        <a:lnSpc>
                          <a:spcPts val="1925"/>
                        </a:lnSpc>
                        <a:defRPr/>
                      </a:pPr>
                      <a:r>
                        <a:rPr lang="en-US" sz="1400" dirty="0" err="1">
                          <a:solidFill>
                            <a:schemeClr val="tx1"/>
                          </a:solidFill>
                          <a:latin typeface="Arial" panose="020B0604020202020204" pitchFamily="34" charset="0"/>
                          <a:cs typeface="Arial" panose="020B0604020202020204" pitchFamily="34" charset="0"/>
                        </a:rPr>
                        <a:t>Apprendre</a:t>
                      </a:r>
                      <a:r>
                        <a:rPr lang="en-US" sz="1400" dirty="0">
                          <a:solidFill>
                            <a:schemeClr val="tx1"/>
                          </a:solidFill>
                          <a:latin typeface="Arial" panose="020B0604020202020204" pitchFamily="34" charset="0"/>
                          <a:cs typeface="Arial" panose="020B0604020202020204" pitchFamily="34" charset="0"/>
                        </a:rPr>
                        <a:t> à respecter les </a:t>
                      </a:r>
                      <a:r>
                        <a:rPr lang="en-US" sz="1400" dirty="0" err="1">
                          <a:solidFill>
                            <a:schemeClr val="tx1"/>
                          </a:solidFill>
                          <a:latin typeface="Arial" panose="020B0604020202020204" pitchFamily="34" charset="0"/>
                          <a:cs typeface="Arial" panose="020B0604020202020204" pitchFamily="34" charset="0"/>
                        </a:rPr>
                        <a:t>règles</a:t>
                      </a:r>
                      <a:endParaRPr lang="en-US" sz="1400" dirty="0">
                        <a:solidFill>
                          <a:schemeClr val="tx1"/>
                        </a:solidFill>
                        <a:latin typeface="Arial" panose="020B0604020202020204" pitchFamily="34" charset="0"/>
                        <a:cs typeface="Arial" panose="020B0604020202020204" pitchFamily="34" charset="0"/>
                      </a:endParaRPr>
                    </a:p>
                  </a:txBody>
                  <a:tcPr marL="107527" marR="107527" marT="107527" marB="107527" anchor="ctr">
                    <a:lnL w="26882" cap="flat" cmpd="sng" algn="ctr">
                      <a:solidFill>
                        <a:srgbClr val="03989E"/>
                      </a:solidFill>
                      <a:prstDash val="solid"/>
                      <a:round/>
                      <a:headEnd type="none" w="med" len="med"/>
                      <a:tailEnd type="none" w="med" len="med"/>
                    </a:lnL>
                    <a:lnR w="26882" cap="flat" cmpd="sng" algn="ctr">
                      <a:solidFill>
                        <a:srgbClr val="03989E"/>
                      </a:solidFill>
                      <a:prstDash val="solid"/>
                      <a:round/>
                      <a:headEnd type="none" w="med" len="med"/>
                      <a:tailEnd type="none" w="med" len="med"/>
                    </a:lnR>
                    <a:lnT w="26882" cap="flat" cmpd="sng" algn="ctr">
                      <a:solidFill>
                        <a:srgbClr val="03989E"/>
                      </a:solidFill>
                      <a:prstDash val="solid"/>
                      <a:round/>
                      <a:headEnd type="none" w="med" len="med"/>
                      <a:tailEnd type="none" w="med" len="med"/>
                    </a:lnT>
                    <a:lnB w="26882" cap="flat" cmpd="sng" algn="ctr">
                      <a:solidFill>
                        <a:srgbClr val="03989E"/>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667000">
                <a:tc>
                  <a:txBody>
                    <a:bodyPr/>
                    <a:lstStyle/>
                    <a:p>
                      <a:pPr algn="ctr">
                        <a:lnSpc>
                          <a:spcPts val="1917"/>
                        </a:lnSpc>
                        <a:defRPr/>
                      </a:pPr>
                      <a:r>
                        <a:rPr lang="en-US" sz="1400" dirty="0">
                          <a:solidFill>
                            <a:schemeClr val="tx1"/>
                          </a:solidFill>
                          <a:latin typeface="Arial" panose="020B0604020202020204" pitchFamily="34" charset="0"/>
                          <a:cs typeface="Arial" panose="020B0604020202020204" pitchFamily="34" charset="0"/>
                        </a:rPr>
                        <a:t>Courses à </a:t>
                      </a:r>
                      <a:r>
                        <a:rPr lang="en-US" sz="1400" dirty="0" err="1">
                          <a:solidFill>
                            <a:schemeClr val="tx1"/>
                          </a:solidFill>
                          <a:latin typeface="Arial" panose="020B0604020202020204" pitchFamily="34" charset="0"/>
                          <a:cs typeface="Arial" panose="020B0604020202020204" pitchFamily="34" charset="0"/>
                        </a:rPr>
                        <a:t>relais</a:t>
                      </a:r>
                      <a:endParaRPr lang="en-US" sz="1400" dirty="0">
                        <a:solidFill>
                          <a:schemeClr val="tx1"/>
                        </a:solidFill>
                        <a:latin typeface="Arial" panose="020B0604020202020204" pitchFamily="34" charset="0"/>
                        <a:cs typeface="Arial" panose="020B0604020202020204" pitchFamily="34" charset="0"/>
                      </a:endParaRPr>
                    </a:p>
                  </a:txBody>
                  <a:tcPr marL="107527" marR="107527" marT="107527" marB="107527" anchor="ctr">
                    <a:lnL w="26882" cap="flat" cmpd="sng" algn="ctr">
                      <a:solidFill>
                        <a:srgbClr val="03989E"/>
                      </a:solidFill>
                      <a:prstDash val="solid"/>
                      <a:round/>
                      <a:headEnd type="none" w="med" len="med"/>
                      <a:tailEnd type="none" w="med" len="med"/>
                    </a:lnL>
                    <a:lnR w="26882" cap="flat" cmpd="sng" algn="ctr">
                      <a:solidFill>
                        <a:srgbClr val="03989E"/>
                      </a:solidFill>
                      <a:prstDash val="solid"/>
                      <a:round/>
                      <a:headEnd type="none" w="med" len="med"/>
                      <a:tailEnd type="none" w="med" len="med"/>
                    </a:lnR>
                    <a:lnT w="26882" cap="flat" cmpd="sng" algn="ctr">
                      <a:solidFill>
                        <a:srgbClr val="03989E"/>
                      </a:solidFill>
                      <a:prstDash val="solid"/>
                      <a:round/>
                      <a:headEnd type="none" w="med" len="med"/>
                      <a:tailEnd type="none" w="med" len="med"/>
                    </a:lnT>
                    <a:lnB w="26882" cap="flat" cmpd="sng" algn="ctr">
                      <a:solidFill>
                        <a:srgbClr val="03989E"/>
                      </a:solidFill>
                      <a:prstDash val="solid"/>
                      <a:round/>
                      <a:headEnd type="none" w="med" len="med"/>
                      <a:tailEnd type="none" w="med" len="med"/>
                    </a:lnB>
                    <a:solidFill>
                      <a:srgbClr val="FFFFFF"/>
                    </a:solidFill>
                  </a:tcPr>
                </a:tc>
                <a:tc>
                  <a:txBody>
                    <a:bodyPr/>
                    <a:lstStyle/>
                    <a:p>
                      <a:pPr algn="ctr">
                        <a:lnSpc>
                          <a:spcPts val="1925"/>
                        </a:lnSpc>
                        <a:defRPr/>
                      </a:pPr>
                      <a:r>
                        <a:rPr lang="en-US" sz="1400" dirty="0" err="1">
                          <a:solidFill>
                            <a:schemeClr val="tx1"/>
                          </a:solidFill>
                          <a:latin typeface="Arial" panose="020B0604020202020204" pitchFamily="34" charset="0"/>
                          <a:cs typeface="Arial" panose="020B0604020202020204" pitchFamily="34" charset="0"/>
                        </a:rPr>
                        <a:t>Développer</a:t>
                      </a:r>
                      <a:r>
                        <a:rPr lang="en-US" sz="1400" dirty="0">
                          <a:solidFill>
                            <a:schemeClr val="tx1"/>
                          </a:solidFill>
                          <a:latin typeface="Arial" panose="020B0604020202020204" pitchFamily="34" charset="0"/>
                          <a:cs typeface="Arial" panose="020B0604020202020204" pitchFamily="34" charset="0"/>
                        </a:rPr>
                        <a:t> </a:t>
                      </a:r>
                      <a:r>
                        <a:rPr lang="en-US" sz="1400" dirty="0" err="1">
                          <a:solidFill>
                            <a:schemeClr val="tx1"/>
                          </a:solidFill>
                          <a:latin typeface="Arial" panose="020B0604020202020204" pitchFamily="34" charset="0"/>
                          <a:cs typeface="Arial" panose="020B0604020202020204" pitchFamily="34" charset="0"/>
                        </a:rPr>
                        <a:t>l'esprit</a:t>
                      </a:r>
                      <a:r>
                        <a:rPr lang="en-US" sz="1400" dirty="0">
                          <a:solidFill>
                            <a:schemeClr val="tx1"/>
                          </a:solidFill>
                          <a:latin typeface="Arial" panose="020B0604020202020204" pitchFamily="34" charset="0"/>
                          <a:cs typeface="Arial" panose="020B0604020202020204" pitchFamily="34" charset="0"/>
                        </a:rPr>
                        <a:t> </a:t>
                      </a:r>
                      <a:r>
                        <a:rPr lang="en-US" sz="1400" dirty="0" err="1">
                          <a:solidFill>
                            <a:schemeClr val="tx1"/>
                          </a:solidFill>
                          <a:latin typeface="Arial" panose="020B0604020202020204" pitchFamily="34" charset="0"/>
                          <a:cs typeface="Arial" panose="020B0604020202020204" pitchFamily="34" charset="0"/>
                        </a:rPr>
                        <a:t>d'équipe</a:t>
                      </a:r>
                      <a:endParaRPr lang="en-US" sz="1400" dirty="0">
                        <a:solidFill>
                          <a:schemeClr val="tx1"/>
                        </a:solidFill>
                        <a:latin typeface="Arial" panose="020B0604020202020204" pitchFamily="34" charset="0"/>
                        <a:cs typeface="Arial" panose="020B0604020202020204" pitchFamily="34" charset="0"/>
                      </a:endParaRPr>
                    </a:p>
                  </a:txBody>
                  <a:tcPr marL="107527" marR="107527" marT="107527" marB="107527" anchor="ctr">
                    <a:lnL w="26882" cap="flat" cmpd="sng" algn="ctr">
                      <a:solidFill>
                        <a:srgbClr val="03989E"/>
                      </a:solidFill>
                      <a:prstDash val="solid"/>
                      <a:round/>
                      <a:headEnd type="none" w="med" len="med"/>
                      <a:tailEnd type="none" w="med" len="med"/>
                    </a:lnL>
                    <a:lnR w="26882" cap="flat" cmpd="sng" algn="ctr">
                      <a:solidFill>
                        <a:srgbClr val="03989E"/>
                      </a:solidFill>
                      <a:prstDash val="solid"/>
                      <a:round/>
                      <a:headEnd type="none" w="med" len="med"/>
                      <a:tailEnd type="none" w="med" len="med"/>
                    </a:lnR>
                    <a:lnT w="26882" cap="flat" cmpd="sng" algn="ctr">
                      <a:solidFill>
                        <a:srgbClr val="03989E"/>
                      </a:solidFill>
                      <a:prstDash val="solid"/>
                      <a:round/>
                      <a:headEnd type="none" w="med" len="med"/>
                      <a:tailEnd type="none" w="med" len="med"/>
                    </a:lnT>
                    <a:lnB w="26882" cap="flat" cmpd="sng" algn="ctr">
                      <a:solidFill>
                        <a:srgbClr val="03989E"/>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612246">
                <a:tc>
                  <a:txBody>
                    <a:bodyPr/>
                    <a:lstStyle/>
                    <a:p>
                      <a:pPr algn="ctr">
                        <a:lnSpc>
                          <a:spcPts val="1917"/>
                        </a:lnSpc>
                        <a:defRPr/>
                      </a:pPr>
                      <a:r>
                        <a:rPr lang="en-US" sz="1400" dirty="0">
                          <a:solidFill>
                            <a:schemeClr val="tx1"/>
                          </a:solidFill>
                          <a:latin typeface="Arial" panose="020B0604020202020204" pitchFamily="34" charset="0"/>
                          <a:cs typeface="Arial" panose="020B0604020202020204" pitchFamily="34" charset="0"/>
                        </a:rPr>
                        <a:t>Jeux </a:t>
                      </a:r>
                      <a:r>
                        <a:rPr lang="en-US" sz="1400" dirty="0" err="1">
                          <a:solidFill>
                            <a:schemeClr val="tx1"/>
                          </a:solidFill>
                          <a:latin typeface="Arial" panose="020B0604020202020204" pitchFamily="34" charset="0"/>
                          <a:cs typeface="Arial" panose="020B0604020202020204" pitchFamily="34" charset="0"/>
                        </a:rPr>
                        <a:t>symboliques</a:t>
                      </a:r>
                      <a:endParaRPr lang="en-US" sz="1400" dirty="0">
                        <a:solidFill>
                          <a:schemeClr val="tx1"/>
                        </a:solidFill>
                        <a:latin typeface="Arial" panose="020B0604020202020204" pitchFamily="34" charset="0"/>
                        <a:cs typeface="Arial" panose="020B0604020202020204" pitchFamily="34" charset="0"/>
                      </a:endParaRPr>
                    </a:p>
                  </a:txBody>
                  <a:tcPr marL="107527" marR="107527" marT="107527" marB="107527" anchor="ctr">
                    <a:lnL w="26882" cap="flat" cmpd="sng" algn="ctr">
                      <a:solidFill>
                        <a:srgbClr val="03989E"/>
                      </a:solidFill>
                      <a:prstDash val="solid"/>
                      <a:round/>
                      <a:headEnd type="none" w="med" len="med"/>
                      <a:tailEnd type="none" w="med" len="med"/>
                    </a:lnL>
                    <a:lnR w="26882" cap="flat" cmpd="sng" algn="ctr">
                      <a:solidFill>
                        <a:srgbClr val="03989E"/>
                      </a:solidFill>
                      <a:prstDash val="solid"/>
                      <a:round/>
                      <a:headEnd type="none" w="med" len="med"/>
                      <a:tailEnd type="none" w="med" len="med"/>
                    </a:lnR>
                    <a:lnT w="26882" cap="flat" cmpd="sng" algn="ctr">
                      <a:solidFill>
                        <a:srgbClr val="03989E"/>
                      </a:solidFill>
                      <a:prstDash val="solid"/>
                      <a:round/>
                      <a:headEnd type="none" w="med" len="med"/>
                      <a:tailEnd type="none" w="med" len="med"/>
                    </a:lnT>
                    <a:lnB w="26882" cap="flat" cmpd="sng" algn="ctr">
                      <a:solidFill>
                        <a:srgbClr val="03989E"/>
                      </a:solidFill>
                      <a:prstDash val="solid"/>
                      <a:round/>
                      <a:headEnd type="none" w="med" len="med"/>
                      <a:tailEnd type="none" w="med" len="med"/>
                    </a:lnB>
                    <a:solidFill>
                      <a:srgbClr val="FFFFFF"/>
                    </a:solidFill>
                  </a:tcPr>
                </a:tc>
                <a:tc>
                  <a:txBody>
                    <a:bodyPr/>
                    <a:lstStyle/>
                    <a:p>
                      <a:pPr algn="ctr">
                        <a:lnSpc>
                          <a:spcPts val="1925"/>
                        </a:lnSpc>
                        <a:defRPr/>
                      </a:pPr>
                      <a:r>
                        <a:rPr lang="en-US" sz="1400" dirty="0" err="1">
                          <a:solidFill>
                            <a:schemeClr val="tx1"/>
                          </a:solidFill>
                          <a:latin typeface="Arial" panose="020B0604020202020204" pitchFamily="34" charset="0"/>
                          <a:cs typeface="Arial" panose="020B0604020202020204" pitchFamily="34" charset="0"/>
                        </a:rPr>
                        <a:t>Coopérer</a:t>
                      </a:r>
                      <a:r>
                        <a:rPr lang="en-US" sz="1400" dirty="0">
                          <a:solidFill>
                            <a:schemeClr val="tx1"/>
                          </a:solidFill>
                          <a:latin typeface="Arial" panose="020B0604020202020204" pitchFamily="34" charset="0"/>
                          <a:cs typeface="Arial" panose="020B0604020202020204" pitchFamily="34" charset="0"/>
                        </a:rPr>
                        <a:t> avec </a:t>
                      </a:r>
                      <a:r>
                        <a:rPr lang="en-US" sz="1400" dirty="0" err="1">
                          <a:solidFill>
                            <a:schemeClr val="tx1"/>
                          </a:solidFill>
                          <a:latin typeface="Arial" panose="020B0604020202020204" pitchFamily="34" charset="0"/>
                          <a:cs typeface="Arial" panose="020B0604020202020204" pitchFamily="34" charset="0"/>
                        </a:rPr>
                        <a:t>ses</a:t>
                      </a:r>
                      <a:r>
                        <a:rPr lang="en-US" sz="1400" dirty="0">
                          <a:solidFill>
                            <a:schemeClr val="tx1"/>
                          </a:solidFill>
                          <a:latin typeface="Arial" panose="020B0604020202020204" pitchFamily="34" charset="0"/>
                          <a:cs typeface="Arial" panose="020B0604020202020204" pitchFamily="34" charset="0"/>
                        </a:rPr>
                        <a:t> pairs</a:t>
                      </a:r>
                    </a:p>
                  </a:txBody>
                  <a:tcPr marL="107527" marR="107527" marT="107527" marB="107527" anchor="ctr">
                    <a:lnL w="26882" cap="flat" cmpd="sng" algn="ctr">
                      <a:solidFill>
                        <a:srgbClr val="03989E"/>
                      </a:solidFill>
                      <a:prstDash val="solid"/>
                      <a:round/>
                      <a:headEnd type="none" w="med" len="med"/>
                      <a:tailEnd type="none" w="med" len="med"/>
                    </a:lnL>
                    <a:lnR w="26882" cap="flat" cmpd="sng" algn="ctr">
                      <a:solidFill>
                        <a:srgbClr val="03989E"/>
                      </a:solidFill>
                      <a:prstDash val="solid"/>
                      <a:round/>
                      <a:headEnd type="none" w="med" len="med"/>
                      <a:tailEnd type="none" w="med" len="med"/>
                    </a:lnR>
                    <a:lnT w="26882" cap="flat" cmpd="sng" algn="ctr">
                      <a:solidFill>
                        <a:srgbClr val="03989E"/>
                      </a:solidFill>
                      <a:prstDash val="solid"/>
                      <a:round/>
                      <a:headEnd type="none" w="med" len="med"/>
                      <a:tailEnd type="none" w="med" len="med"/>
                    </a:lnT>
                    <a:lnB w="26882" cap="flat" cmpd="sng" algn="ctr">
                      <a:solidFill>
                        <a:srgbClr val="03989E"/>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516582">
                <a:tc>
                  <a:txBody>
                    <a:bodyPr/>
                    <a:lstStyle/>
                    <a:p>
                      <a:pPr algn="ctr">
                        <a:lnSpc>
                          <a:spcPts val="1917"/>
                        </a:lnSpc>
                        <a:defRPr/>
                      </a:pPr>
                      <a:r>
                        <a:rPr lang="en-US" sz="1400" dirty="0">
                          <a:solidFill>
                            <a:schemeClr val="tx1"/>
                          </a:solidFill>
                          <a:latin typeface="Arial" panose="020B0604020202020204" pitchFamily="34" charset="0"/>
                          <a:cs typeface="Arial" panose="020B0604020202020204" pitchFamily="34" charset="0"/>
                        </a:rPr>
                        <a:t>Collages</a:t>
                      </a:r>
                    </a:p>
                  </a:txBody>
                  <a:tcPr marL="107527" marR="107527" marT="107527" marB="107527" anchor="ctr">
                    <a:lnL w="26882" cap="flat" cmpd="sng" algn="ctr">
                      <a:solidFill>
                        <a:srgbClr val="03989E"/>
                      </a:solidFill>
                      <a:prstDash val="solid"/>
                      <a:round/>
                      <a:headEnd type="none" w="med" len="med"/>
                      <a:tailEnd type="none" w="med" len="med"/>
                    </a:lnL>
                    <a:lnR w="26882" cap="flat" cmpd="sng" algn="ctr">
                      <a:solidFill>
                        <a:srgbClr val="03989E"/>
                      </a:solidFill>
                      <a:prstDash val="solid"/>
                      <a:round/>
                      <a:headEnd type="none" w="med" len="med"/>
                      <a:tailEnd type="none" w="med" len="med"/>
                    </a:lnR>
                    <a:lnT w="26882" cap="flat" cmpd="sng" algn="ctr">
                      <a:solidFill>
                        <a:srgbClr val="03989E"/>
                      </a:solidFill>
                      <a:prstDash val="solid"/>
                      <a:round/>
                      <a:headEnd type="none" w="med" len="med"/>
                      <a:tailEnd type="none" w="med" len="med"/>
                    </a:lnT>
                    <a:lnB w="26882" cap="flat" cmpd="sng" algn="ctr">
                      <a:solidFill>
                        <a:srgbClr val="03989E"/>
                      </a:solidFill>
                      <a:prstDash val="solid"/>
                      <a:round/>
                      <a:headEnd type="none" w="med" len="med"/>
                      <a:tailEnd type="none" w="med" len="med"/>
                    </a:lnB>
                    <a:solidFill>
                      <a:srgbClr val="FFFFFF"/>
                    </a:solidFill>
                  </a:tcPr>
                </a:tc>
                <a:tc>
                  <a:txBody>
                    <a:bodyPr/>
                    <a:lstStyle/>
                    <a:p>
                      <a:pPr algn="ctr">
                        <a:lnSpc>
                          <a:spcPts val="1925"/>
                        </a:lnSpc>
                        <a:defRPr/>
                      </a:pPr>
                      <a:r>
                        <a:rPr lang="en-US" sz="1400" dirty="0" err="1">
                          <a:solidFill>
                            <a:schemeClr val="tx1"/>
                          </a:solidFill>
                          <a:latin typeface="Arial" panose="020B0604020202020204" pitchFamily="34" charset="0"/>
                          <a:cs typeface="Arial" panose="020B0604020202020204" pitchFamily="34" charset="0"/>
                        </a:rPr>
                        <a:t>Partager</a:t>
                      </a:r>
                      <a:r>
                        <a:rPr lang="en-US" sz="1400" dirty="0">
                          <a:solidFill>
                            <a:schemeClr val="tx1"/>
                          </a:solidFill>
                          <a:latin typeface="Arial" panose="020B0604020202020204" pitchFamily="34" charset="0"/>
                          <a:cs typeface="Arial" panose="020B0604020202020204" pitchFamily="34" charset="0"/>
                        </a:rPr>
                        <a:t> </a:t>
                      </a:r>
                      <a:r>
                        <a:rPr lang="en-US" sz="1400" dirty="0" err="1">
                          <a:solidFill>
                            <a:schemeClr val="tx1"/>
                          </a:solidFill>
                          <a:latin typeface="Arial" panose="020B0604020202020204" pitchFamily="34" charset="0"/>
                          <a:cs typeface="Arial" panose="020B0604020202020204" pitchFamily="34" charset="0"/>
                        </a:rPr>
                        <a:t>l'espace</a:t>
                      </a:r>
                      <a:r>
                        <a:rPr lang="en-US" sz="1400" dirty="0">
                          <a:solidFill>
                            <a:schemeClr val="tx1"/>
                          </a:solidFill>
                          <a:latin typeface="Arial" panose="020B0604020202020204" pitchFamily="34" charset="0"/>
                          <a:cs typeface="Arial" panose="020B0604020202020204" pitchFamily="34" charset="0"/>
                        </a:rPr>
                        <a:t> et le matériel</a:t>
                      </a:r>
                    </a:p>
                  </a:txBody>
                  <a:tcPr marL="107527" marR="107527" marT="107527" marB="107527" anchor="ctr">
                    <a:lnL w="26882" cap="flat" cmpd="sng" algn="ctr">
                      <a:solidFill>
                        <a:srgbClr val="03989E"/>
                      </a:solidFill>
                      <a:prstDash val="solid"/>
                      <a:round/>
                      <a:headEnd type="none" w="med" len="med"/>
                      <a:tailEnd type="none" w="med" len="med"/>
                    </a:lnL>
                    <a:lnR w="26882" cap="flat" cmpd="sng" algn="ctr">
                      <a:solidFill>
                        <a:srgbClr val="03989E"/>
                      </a:solidFill>
                      <a:prstDash val="solid"/>
                      <a:round/>
                      <a:headEnd type="none" w="med" len="med"/>
                      <a:tailEnd type="none" w="med" len="med"/>
                    </a:lnR>
                    <a:lnT w="26882" cap="flat" cmpd="sng" algn="ctr">
                      <a:solidFill>
                        <a:srgbClr val="03989E"/>
                      </a:solidFill>
                      <a:prstDash val="solid"/>
                      <a:round/>
                      <a:headEnd type="none" w="med" len="med"/>
                      <a:tailEnd type="none" w="med" len="med"/>
                    </a:lnT>
                    <a:lnB w="26882" cap="flat" cmpd="sng" algn="ctr">
                      <a:solidFill>
                        <a:srgbClr val="03989E"/>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755741">
                <a:tc>
                  <a:txBody>
                    <a:bodyPr/>
                    <a:lstStyle/>
                    <a:p>
                      <a:pPr algn="ctr">
                        <a:lnSpc>
                          <a:spcPts val="1917"/>
                        </a:lnSpc>
                        <a:defRPr/>
                      </a:pPr>
                      <a:r>
                        <a:rPr lang="en-US" sz="1400" dirty="0" err="1">
                          <a:solidFill>
                            <a:schemeClr val="tx1"/>
                          </a:solidFill>
                          <a:latin typeface="Arial" panose="020B0604020202020204" pitchFamily="34" charset="0"/>
                          <a:cs typeface="Arial" panose="020B0604020202020204" pitchFamily="34" charset="0"/>
                        </a:rPr>
                        <a:t>Projets</a:t>
                      </a:r>
                      <a:r>
                        <a:rPr lang="en-US" sz="1400" dirty="0">
                          <a:solidFill>
                            <a:schemeClr val="tx1"/>
                          </a:solidFill>
                          <a:latin typeface="Arial" panose="020B0604020202020204" pitchFamily="34" charset="0"/>
                          <a:cs typeface="Arial" panose="020B0604020202020204" pitchFamily="34" charset="0"/>
                        </a:rPr>
                        <a:t> avec des </a:t>
                      </a:r>
                      <a:r>
                        <a:rPr lang="en-US" sz="1400" dirty="0" err="1">
                          <a:solidFill>
                            <a:schemeClr val="tx1"/>
                          </a:solidFill>
                          <a:latin typeface="Arial" panose="020B0604020202020204" pitchFamily="34" charset="0"/>
                          <a:cs typeface="Arial" panose="020B0604020202020204" pitchFamily="34" charset="0"/>
                        </a:rPr>
                        <a:t>matériaux</a:t>
                      </a:r>
                      <a:r>
                        <a:rPr lang="en-US" sz="1400" dirty="0">
                          <a:solidFill>
                            <a:schemeClr val="tx1"/>
                          </a:solidFill>
                          <a:latin typeface="Arial" panose="020B0604020202020204" pitchFamily="34" charset="0"/>
                          <a:cs typeface="Arial" panose="020B0604020202020204" pitchFamily="34" charset="0"/>
                        </a:rPr>
                        <a:t> </a:t>
                      </a:r>
                      <a:r>
                        <a:rPr lang="en-US" sz="1400" dirty="0" err="1">
                          <a:solidFill>
                            <a:schemeClr val="tx1"/>
                          </a:solidFill>
                          <a:latin typeface="Arial" panose="020B0604020202020204" pitchFamily="34" charset="0"/>
                          <a:cs typeface="Arial" panose="020B0604020202020204" pitchFamily="34" charset="0"/>
                        </a:rPr>
                        <a:t>recyclés</a:t>
                      </a:r>
                      <a:endParaRPr lang="en-US" sz="1400" dirty="0">
                        <a:solidFill>
                          <a:schemeClr val="tx1"/>
                        </a:solidFill>
                        <a:latin typeface="Arial" panose="020B0604020202020204" pitchFamily="34" charset="0"/>
                        <a:cs typeface="Arial" panose="020B0604020202020204" pitchFamily="34" charset="0"/>
                      </a:endParaRPr>
                    </a:p>
                  </a:txBody>
                  <a:tcPr marL="107527" marR="107527" marT="107527" marB="107527" anchor="ctr">
                    <a:lnL w="26882" cap="flat" cmpd="sng" algn="ctr">
                      <a:solidFill>
                        <a:srgbClr val="03989E"/>
                      </a:solidFill>
                      <a:prstDash val="solid"/>
                      <a:round/>
                      <a:headEnd type="none" w="med" len="med"/>
                      <a:tailEnd type="none" w="med" len="med"/>
                    </a:lnL>
                    <a:lnR w="26882" cap="flat" cmpd="sng" algn="ctr">
                      <a:solidFill>
                        <a:srgbClr val="03989E"/>
                      </a:solidFill>
                      <a:prstDash val="solid"/>
                      <a:round/>
                      <a:headEnd type="none" w="med" len="med"/>
                      <a:tailEnd type="none" w="med" len="med"/>
                    </a:lnR>
                    <a:lnT w="26882" cap="flat" cmpd="sng" algn="ctr">
                      <a:solidFill>
                        <a:srgbClr val="03989E"/>
                      </a:solidFill>
                      <a:prstDash val="solid"/>
                      <a:round/>
                      <a:headEnd type="none" w="med" len="med"/>
                      <a:tailEnd type="none" w="med" len="med"/>
                    </a:lnT>
                    <a:lnB w="26882" cap="flat" cmpd="sng" algn="ctr">
                      <a:solidFill>
                        <a:srgbClr val="03989E"/>
                      </a:solidFill>
                      <a:prstDash val="solid"/>
                      <a:round/>
                      <a:headEnd type="none" w="med" len="med"/>
                      <a:tailEnd type="none" w="med" len="med"/>
                    </a:lnB>
                    <a:solidFill>
                      <a:srgbClr val="FFFFFF"/>
                    </a:solidFill>
                  </a:tcPr>
                </a:tc>
                <a:tc>
                  <a:txBody>
                    <a:bodyPr/>
                    <a:lstStyle/>
                    <a:p>
                      <a:pPr algn="ctr">
                        <a:lnSpc>
                          <a:spcPts val="1925"/>
                        </a:lnSpc>
                        <a:defRPr/>
                      </a:pPr>
                      <a:r>
                        <a:rPr lang="en-US" sz="1400" dirty="0" err="1">
                          <a:solidFill>
                            <a:schemeClr val="tx1"/>
                          </a:solidFill>
                          <a:latin typeface="Arial" panose="020B0604020202020204" pitchFamily="34" charset="0"/>
                          <a:cs typeface="Arial" panose="020B0604020202020204" pitchFamily="34" charset="0"/>
                        </a:rPr>
                        <a:t>Sensibiliser</a:t>
                      </a:r>
                      <a:r>
                        <a:rPr lang="en-US" sz="1400" dirty="0">
                          <a:solidFill>
                            <a:schemeClr val="tx1"/>
                          </a:solidFill>
                          <a:latin typeface="Arial" panose="020B0604020202020204" pitchFamily="34" charset="0"/>
                          <a:cs typeface="Arial" panose="020B0604020202020204" pitchFamily="34" charset="0"/>
                        </a:rPr>
                        <a:t> à la </a:t>
                      </a:r>
                      <a:r>
                        <a:rPr lang="en-US" sz="1400" dirty="0" err="1">
                          <a:solidFill>
                            <a:schemeClr val="tx1"/>
                          </a:solidFill>
                          <a:latin typeface="Arial" panose="020B0604020202020204" pitchFamily="34" charset="0"/>
                          <a:cs typeface="Arial" panose="020B0604020202020204" pitchFamily="34" charset="0"/>
                        </a:rPr>
                        <a:t>récupération</a:t>
                      </a:r>
                      <a:endParaRPr lang="en-US" sz="1400" dirty="0">
                        <a:solidFill>
                          <a:schemeClr val="tx1"/>
                        </a:solidFill>
                        <a:latin typeface="Arial" panose="020B0604020202020204" pitchFamily="34" charset="0"/>
                        <a:cs typeface="Arial" panose="020B0604020202020204" pitchFamily="34" charset="0"/>
                      </a:endParaRPr>
                    </a:p>
                  </a:txBody>
                  <a:tcPr marL="107527" marR="107527" marT="107527" marB="107527" anchor="ctr">
                    <a:lnL w="26882" cap="flat" cmpd="sng" algn="ctr">
                      <a:solidFill>
                        <a:srgbClr val="03989E"/>
                      </a:solidFill>
                      <a:prstDash val="solid"/>
                      <a:round/>
                      <a:headEnd type="none" w="med" len="med"/>
                      <a:tailEnd type="none" w="med" len="med"/>
                    </a:lnL>
                    <a:lnR w="26882" cap="flat" cmpd="sng" algn="ctr">
                      <a:solidFill>
                        <a:srgbClr val="03989E"/>
                      </a:solidFill>
                      <a:prstDash val="solid"/>
                      <a:round/>
                      <a:headEnd type="none" w="med" len="med"/>
                      <a:tailEnd type="none" w="med" len="med"/>
                    </a:lnR>
                    <a:lnT w="26882" cap="flat" cmpd="sng" algn="ctr">
                      <a:solidFill>
                        <a:srgbClr val="03989E"/>
                      </a:solidFill>
                      <a:prstDash val="solid"/>
                      <a:round/>
                      <a:headEnd type="none" w="med" len="med"/>
                      <a:tailEnd type="none" w="med" len="med"/>
                    </a:lnT>
                    <a:lnB w="26882" cap="flat" cmpd="sng" algn="ctr">
                      <a:solidFill>
                        <a:srgbClr val="03989E"/>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557491">
                <a:tc>
                  <a:txBody>
                    <a:bodyPr/>
                    <a:lstStyle/>
                    <a:p>
                      <a:pPr algn="ctr">
                        <a:lnSpc>
                          <a:spcPts val="1917"/>
                        </a:lnSpc>
                        <a:defRPr/>
                      </a:pPr>
                      <a:r>
                        <a:rPr lang="en-US" sz="1400" dirty="0">
                          <a:solidFill>
                            <a:schemeClr val="tx1"/>
                          </a:solidFill>
                          <a:latin typeface="Arial" panose="020B0604020202020204" pitchFamily="34" charset="0"/>
                          <a:cs typeface="Arial" panose="020B0604020202020204" pitchFamily="34" charset="0"/>
                        </a:rPr>
                        <a:t>Jeux de construction</a:t>
                      </a:r>
                    </a:p>
                  </a:txBody>
                  <a:tcPr marL="107527" marR="107527" marT="107527" marB="107527" anchor="ctr">
                    <a:lnL w="26882" cap="flat" cmpd="sng" algn="ctr">
                      <a:solidFill>
                        <a:srgbClr val="03989E"/>
                      </a:solidFill>
                      <a:prstDash val="solid"/>
                      <a:round/>
                      <a:headEnd type="none" w="med" len="med"/>
                      <a:tailEnd type="none" w="med" len="med"/>
                    </a:lnL>
                    <a:lnR w="26882" cap="flat" cmpd="sng" algn="ctr">
                      <a:solidFill>
                        <a:srgbClr val="03989E"/>
                      </a:solidFill>
                      <a:prstDash val="solid"/>
                      <a:round/>
                      <a:headEnd type="none" w="med" len="med"/>
                      <a:tailEnd type="none" w="med" len="med"/>
                    </a:lnR>
                    <a:lnT w="26882" cap="flat" cmpd="sng" algn="ctr">
                      <a:solidFill>
                        <a:srgbClr val="03989E"/>
                      </a:solidFill>
                      <a:prstDash val="solid"/>
                      <a:round/>
                      <a:headEnd type="none" w="med" len="med"/>
                      <a:tailEnd type="none" w="med" len="med"/>
                    </a:lnT>
                    <a:lnB w="26882" cap="flat" cmpd="sng" algn="ctr">
                      <a:solidFill>
                        <a:srgbClr val="03989E"/>
                      </a:solidFill>
                      <a:prstDash val="solid"/>
                      <a:round/>
                      <a:headEnd type="none" w="med" len="med"/>
                      <a:tailEnd type="none" w="med" len="med"/>
                    </a:lnB>
                    <a:solidFill>
                      <a:srgbClr val="FFFFFF"/>
                    </a:solidFill>
                  </a:tcPr>
                </a:tc>
                <a:tc>
                  <a:txBody>
                    <a:bodyPr/>
                    <a:lstStyle/>
                    <a:p>
                      <a:pPr algn="ctr">
                        <a:lnSpc>
                          <a:spcPts val="1925"/>
                        </a:lnSpc>
                        <a:defRPr/>
                      </a:pPr>
                      <a:r>
                        <a:rPr lang="en-US" sz="1400" dirty="0" err="1">
                          <a:solidFill>
                            <a:schemeClr val="tx1"/>
                          </a:solidFill>
                          <a:latin typeface="Arial" panose="020B0604020202020204" pitchFamily="34" charset="0"/>
                          <a:cs typeface="Arial" panose="020B0604020202020204" pitchFamily="34" charset="0"/>
                        </a:rPr>
                        <a:t>Apprendre</a:t>
                      </a:r>
                      <a:r>
                        <a:rPr lang="en-US" sz="1400" dirty="0">
                          <a:solidFill>
                            <a:schemeClr val="tx1"/>
                          </a:solidFill>
                          <a:latin typeface="Arial" panose="020B0604020202020204" pitchFamily="34" charset="0"/>
                          <a:cs typeface="Arial" panose="020B0604020202020204" pitchFamily="34" charset="0"/>
                        </a:rPr>
                        <a:t> à </a:t>
                      </a:r>
                      <a:r>
                        <a:rPr lang="en-US" sz="1400" dirty="0" err="1">
                          <a:solidFill>
                            <a:schemeClr val="tx1"/>
                          </a:solidFill>
                          <a:latin typeface="Arial" panose="020B0604020202020204" pitchFamily="34" charset="0"/>
                          <a:cs typeface="Arial" panose="020B0604020202020204" pitchFamily="34" charset="0"/>
                        </a:rPr>
                        <a:t>partager</a:t>
                      </a:r>
                      <a:endParaRPr lang="en-US" sz="1400" dirty="0">
                        <a:solidFill>
                          <a:schemeClr val="tx1"/>
                        </a:solidFill>
                        <a:latin typeface="Arial" panose="020B0604020202020204" pitchFamily="34" charset="0"/>
                        <a:cs typeface="Arial" panose="020B0604020202020204" pitchFamily="34" charset="0"/>
                      </a:endParaRPr>
                    </a:p>
                  </a:txBody>
                  <a:tcPr marL="107527" marR="107527" marT="107527" marB="107527" anchor="ctr">
                    <a:lnL w="26882" cap="flat" cmpd="sng" algn="ctr">
                      <a:solidFill>
                        <a:srgbClr val="03989E"/>
                      </a:solidFill>
                      <a:prstDash val="solid"/>
                      <a:round/>
                      <a:headEnd type="none" w="med" len="med"/>
                      <a:tailEnd type="none" w="med" len="med"/>
                    </a:lnL>
                    <a:lnR w="26882" cap="flat" cmpd="sng" algn="ctr">
                      <a:solidFill>
                        <a:srgbClr val="03989E"/>
                      </a:solidFill>
                      <a:prstDash val="solid"/>
                      <a:round/>
                      <a:headEnd type="none" w="med" len="med"/>
                      <a:tailEnd type="none" w="med" len="med"/>
                    </a:lnR>
                    <a:lnT w="26882" cap="flat" cmpd="sng" algn="ctr">
                      <a:solidFill>
                        <a:srgbClr val="03989E"/>
                      </a:solidFill>
                      <a:prstDash val="solid"/>
                      <a:round/>
                      <a:headEnd type="none" w="med" len="med"/>
                      <a:tailEnd type="none" w="med" len="med"/>
                    </a:lnT>
                    <a:lnB w="26882" cap="flat" cmpd="sng" algn="ctr">
                      <a:solidFill>
                        <a:srgbClr val="03989E"/>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557491">
                <a:tc>
                  <a:txBody>
                    <a:bodyPr/>
                    <a:lstStyle/>
                    <a:p>
                      <a:pPr algn="ctr">
                        <a:lnSpc>
                          <a:spcPts val="1917"/>
                        </a:lnSpc>
                        <a:defRPr/>
                      </a:pPr>
                      <a:r>
                        <a:rPr lang="en-US" sz="1400" dirty="0" err="1">
                          <a:solidFill>
                            <a:schemeClr val="tx1"/>
                          </a:solidFill>
                          <a:latin typeface="Arial" panose="020B0604020202020204" pitchFamily="34" charset="0"/>
                          <a:cs typeface="Arial" panose="020B0604020202020204" pitchFamily="34" charset="0"/>
                        </a:rPr>
                        <a:t>Décorer</a:t>
                      </a:r>
                      <a:r>
                        <a:rPr lang="en-US" sz="1400" dirty="0">
                          <a:solidFill>
                            <a:schemeClr val="tx1"/>
                          </a:solidFill>
                          <a:latin typeface="Arial" panose="020B0604020202020204" pitchFamily="34" charset="0"/>
                          <a:cs typeface="Arial" panose="020B0604020202020204" pitchFamily="34" charset="0"/>
                        </a:rPr>
                        <a:t> le local</a:t>
                      </a:r>
                    </a:p>
                  </a:txBody>
                  <a:tcPr marL="107527" marR="107527" marT="107527" marB="107527" anchor="ctr">
                    <a:lnL w="26882" cap="flat" cmpd="sng" algn="ctr">
                      <a:solidFill>
                        <a:srgbClr val="03989E"/>
                      </a:solidFill>
                      <a:prstDash val="solid"/>
                      <a:round/>
                      <a:headEnd type="none" w="med" len="med"/>
                      <a:tailEnd type="none" w="med" len="med"/>
                    </a:lnL>
                    <a:lnR w="26882" cap="flat" cmpd="sng" algn="ctr">
                      <a:solidFill>
                        <a:srgbClr val="03989E"/>
                      </a:solidFill>
                      <a:prstDash val="solid"/>
                      <a:round/>
                      <a:headEnd type="none" w="med" len="med"/>
                      <a:tailEnd type="none" w="med" len="med"/>
                    </a:lnR>
                    <a:lnT w="26882" cap="flat" cmpd="sng" algn="ctr">
                      <a:solidFill>
                        <a:srgbClr val="03989E"/>
                      </a:solidFill>
                      <a:prstDash val="solid"/>
                      <a:round/>
                      <a:headEnd type="none" w="med" len="med"/>
                      <a:tailEnd type="none" w="med" len="med"/>
                    </a:lnT>
                    <a:lnB w="26882" cap="flat" cmpd="sng" algn="ctr">
                      <a:solidFill>
                        <a:srgbClr val="03989E"/>
                      </a:solidFill>
                      <a:prstDash val="solid"/>
                      <a:round/>
                      <a:headEnd type="none" w="med" len="med"/>
                      <a:tailEnd type="none" w="med" len="med"/>
                    </a:lnB>
                    <a:solidFill>
                      <a:srgbClr val="FFFFFF"/>
                    </a:solidFill>
                  </a:tcPr>
                </a:tc>
                <a:tc>
                  <a:txBody>
                    <a:bodyPr/>
                    <a:lstStyle/>
                    <a:p>
                      <a:pPr algn="ctr">
                        <a:lnSpc>
                          <a:spcPts val="1925"/>
                        </a:lnSpc>
                        <a:defRPr/>
                      </a:pPr>
                      <a:r>
                        <a:rPr lang="en-US" sz="1400" dirty="0" err="1">
                          <a:solidFill>
                            <a:schemeClr val="tx1"/>
                          </a:solidFill>
                          <a:latin typeface="Arial" panose="020B0604020202020204" pitchFamily="34" charset="0"/>
                          <a:cs typeface="Arial" panose="020B0604020202020204" pitchFamily="34" charset="0"/>
                        </a:rPr>
                        <a:t>Développer</a:t>
                      </a:r>
                      <a:r>
                        <a:rPr lang="en-US" sz="1400" dirty="0">
                          <a:solidFill>
                            <a:schemeClr val="tx1"/>
                          </a:solidFill>
                          <a:latin typeface="Arial" panose="020B0604020202020204" pitchFamily="34" charset="0"/>
                          <a:cs typeface="Arial" panose="020B0604020202020204" pitchFamily="34" charset="0"/>
                        </a:rPr>
                        <a:t> le sentiment </a:t>
                      </a:r>
                      <a:r>
                        <a:rPr lang="en-US" sz="1400" dirty="0" err="1">
                          <a:solidFill>
                            <a:schemeClr val="tx1"/>
                          </a:solidFill>
                          <a:latin typeface="Arial" panose="020B0604020202020204" pitchFamily="34" charset="0"/>
                          <a:cs typeface="Arial" panose="020B0604020202020204" pitchFamily="34" charset="0"/>
                        </a:rPr>
                        <a:t>d’appartenance</a:t>
                      </a:r>
                      <a:endParaRPr lang="en-US" sz="1400" dirty="0">
                        <a:solidFill>
                          <a:schemeClr val="tx1"/>
                        </a:solidFill>
                        <a:latin typeface="Arial" panose="020B0604020202020204" pitchFamily="34" charset="0"/>
                        <a:cs typeface="Arial" panose="020B0604020202020204" pitchFamily="34" charset="0"/>
                      </a:endParaRPr>
                    </a:p>
                  </a:txBody>
                  <a:tcPr marL="107527" marR="107527" marT="107527" marB="107527" anchor="ctr">
                    <a:lnL w="26882" cap="flat" cmpd="sng" algn="ctr">
                      <a:solidFill>
                        <a:srgbClr val="03989E"/>
                      </a:solidFill>
                      <a:prstDash val="solid"/>
                      <a:round/>
                      <a:headEnd type="none" w="med" len="med"/>
                      <a:tailEnd type="none" w="med" len="med"/>
                    </a:lnL>
                    <a:lnR w="26882" cap="flat" cmpd="sng" algn="ctr">
                      <a:solidFill>
                        <a:srgbClr val="03989E"/>
                      </a:solidFill>
                      <a:prstDash val="solid"/>
                      <a:round/>
                      <a:headEnd type="none" w="med" len="med"/>
                      <a:tailEnd type="none" w="med" len="med"/>
                    </a:lnR>
                    <a:lnT w="26882" cap="flat" cmpd="sng" algn="ctr">
                      <a:solidFill>
                        <a:srgbClr val="03989E"/>
                      </a:solidFill>
                      <a:prstDash val="solid"/>
                      <a:round/>
                      <a:headEnd type="none" w="med" len="med"/>
                      <a:tailEnd type="none" w="med" len="med"/>
                    </a:lnT>
                    <a:lnB w="26882" cap="flat" cmpd="sng" algn="ctr">
                      <a:solidFill>
                        <a:srgbClr val="03989E"/>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557491">
                <a:tc>
                  <a:txBody>
                    <a:bodyPr/>
                    <a:lstStyle/>
                    <a:p>
                      <a:pPr algn="ctr">
                        <a:lnSpc>
                          <a:spcPts val="1917"/>
                        </a:lnSpc>
                        <a:defRPr/>
                      </a:pPr>
                      <a:r>
                        <a:rPr lang="en-US" sz="1400" dirty="0">
                          <a:solidFill>
                            <a:schemeClr val="tx1"/>
                          </a:solidFill>
                          <a:latin typeface="Arial" panose="020B0604020202020204" pitchFamily="34" charset="0"/>
                          <a:cs typeface="Arial" panose="020B0604020202020204" pitchFamily="34" charset="0"/>
                        </a:rPr>
                        <a:t>Bricolage </a:t>
                      </a:r>
                      <a:r>
                        <a:rPr lang="en-US" sz="1400" dirty="0" err="1">
                          <a:solidFill>
                            <a:schemeClr val="tx1"/>
                          </a:solidFill>
                          <a:latin typeface="Arial" panose="020B0604020202020204" pitchFamily="34" charset="0"/>
                          <a:cs typeface="Arial" panose="020B0604020202020204" pitchFamily="34" charset="0"/>
                        </a:rPr>
                        <a:t>collectif</a:t>
                      </a:r>
                      <a:endParaRPr lang="en-US" sz="1400" dirty="0">
                        <a:solidFill>
                          <a:schemeClr val="tx1"/>
                        </a:solidFill>
                        <a:latin typeface="Arial" panose="020B0604020202020204" pitchFamily="34" charset="0"/>
                        <a:cs typeface="Arial" panose="020B0604020202020204" pitchFamily="34" charset="0"/>
                      </a:endParaRPr>
                    </a:p>
                  </a:txBody>
                  <a:tcPr marL="107527" marR="107527" marT="107527" marB="107527" anchor="ctr">
                    <a:lnL w="26882" cap="flat" cmpd="sng" algn="ctr">
                      <a:solidFill>
                        <a:srgbClr val="03989E"/>
                      </a:solidFill>
                      <a:prstDash val="solid"/>
                      <a:round/>
                      <a:headEnd type="none" w="med" len="med"/>
                      <a:tailEnd type="none" w="med" len="med"/>
                    </a:lnL>
                    <a:lnR w="26882" cap="flat" cmpd="sng" algn="ctr">
                      <a:solidFill>
                        <a:srgbClr val="03989E"/>
                      </a:solidFill>
                      <a:prstDash val="solid"/>
                      <a:round/>
                      <a:headEnd type="none" w="med" len="med"/>
                      <a:tailEnd type="none" w="med" len="med"/>
                    </a:lnR>
                    <a:lnT w="26882" cap="flat" cmpd="sng" algn="ctr">
                      <a:solidFill>
                        <a:srgbClr val="03989E"/>
                      </a:solidFill>
                      <a:prstDash val="solid"/>
                      <a:round/>
                      <a:headEnd type="none" w="med" len="med"/>
                      <a:tailEnd type="none" w="med" len="med"/>
                    </a:lnT>
                    <a:lnB w="26882" cap="flat" cmpd="sng" algn="ctr">
                      <a:solidFill>
                        <a:srgbClr val="03989E"/>
                      </a:solidFill>
                      <a:prstDash val="solid"/>
                      <a:round/>
                      <a:headEnd type="none" w="med" len="med"/>
                      <a:tailEnd type="none" w="med" len="med"/>
                    </a:lnB>
                    <a:solidFill>
                      <a:srgbClr val="FFFFFF"/>
                    </a:solidFill>
                  </a:tcPr>
                </a:tc>
                <a:tc>
                  <a:txBody>
                    <a:bodyPr/>
                    <a:lstStyle/>
                    <a:p>
                      <a:pPr algn="ctr">
                        <a:lnSpc>
                          <a:spcPts val="1925"/>
                        </a:lnSpc>
                        <a:defRPr/>
                      </a:pPr>
                      <a:r>
                        <a:rPr lang="en-US" sz="1400" dirty="0" err="1">
                          <a:solidFill>
                            <a:schemeClr val="tx1"/>
                          </a:solidFill>
                          <a:latin typeface="Arial" panose="020B0604020202020204" pitchFamily="34" charset="0"/>
                          <a:cs typeface="Arial" panose="020B0604020202020204" pitchFamily="34" charset="0"/>
                        </a:rPr>
                        <a:t>Développer</a:t>
                      </a:r>
                      <a:r>
                        <a:rPr lang="en-US" sz="1400" dirty="0">
                          <a:solidFill>
                            <a:schemeClr val="tx1"/>
                          </a:solidFill>
                          <a:latin typeface="Arial" panose="020B0604020202020204" pitchFamily="34" charset="0"/>
                          <a:cs typeface="Arial" panose="020B0604020202020204" pitchFamily="34" charset="0"/>
                        </a:rPr>
                        <a:t> la cooperation et le partage</a:t>
                      </a:r>
                    </a:p>
                  </a:txBody>
                  <a:tcPr marL="107527" marR="107527" marT="107527" marB="107527" anchor="ctr">
                    <a:lnL w="26882" cap="flat" cmpd="sng" algn="ctr">
                      <a:solidFill>
                        <a:srgbClr val="03989E"/>
                      </a:solidFill>
                      <a:prstDash val="solid"/>
                      <a:round/>
                      <a:headEnd type="none" w="med" len="med"/>
                      <a:tailEnd type="none" w="med" len="med"/>
                    </a:lnL>
                    <a:lnR w="26882" cap="flat" cmpd="sng" algn="ctr">
                      <a:solidFill>
                        <a:srgbClr val="03989E"/>
                      </a:solidFill>
                      <a:prstDash val="solid"/>
                      <a:round/>
                      <a:headEnd type="none" w="med" len="med"/>
                      <a:tailEnd type="none" w="med" len="med"/>
                    </a:lnR>
                    <a:lnT w="26882" cap="flat" cmpd="sng" algn="ctr">
                      <a:solidFill>
                        <a:srgbClr val="03989E"/>
                      </a:solidFill>
                      <a:prstDash val="solid"/>
                      <a:round/>
                      <a:headEnd type="none" w="med" len="med"/>
                      <a:tailEnd type="none" w="med" len="med"/>
                    </a:lnT>
                    <a:lnB w="26882" cap="flat" cmpd="sng" algn="ctr">
                      <a:solidFill>
                        <a:srgbClr val="03989E"/>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r h="663798">
                <a:tc>
                  <a:txBody>
                    <a:bodyPr/>
                    <a:lstStyle/>
                    <a:p>
                      <a:pPr algn="ctr">
                        <a:lnSpc>
                          <a:spcPts val="1917"/>
                        </a:lnSpc>
                        <a:defRPr/>
                      </a:pPr>
                      <a:r>
                        <a:rPr lang="en-US" sz="1400" dirty="0">
                          <a:latin typeface="Arial" panose="020B0604020202020204" pitchFamily="34" charset="0"/>
                          <a:cs typeface="Arial" panose="020B0604020202020204" pitchFamily="34" charset="0"/>
                        </a:rPr>
                        <a:t>Jeux libre à </a:t>
                      </a:r>
                      <a:r>
                        <a:rPr lang="en-US" sz="1400" dirty="0" err="1">
                          <a:latin typeface="Arial" panose="020B0604020202020204" pitchFamily="34" charset="0"/>
                          <a:cs typeface="Arial" panose="020B0604020202020204" pitchFamily="34" charset="0"/>
                        </a:rPr>
                        <a:t>l’extérieur</a:t>
                      </a:r>
                      <a:endParaRPr lang="en-US" sz="1400" dirty="0">
                        <a:latin typeface="Arial" panose="020B0604020202020204" pitchFamily="34" charset="0"/>
                        <a:cs typeface="Arial" panose="020B0604020202020204" pitchFamily="34" charset="0"/>
                      </a:endParaRPr>
                    </a:p>
                  </a:txBody>
                  <a:tcPr marL="107527" marR="107527" marT="107527" marB="107527" anchor="ctr">
                    <a:lnL w="26882" cap="flat" cmpd="sng" algn="ctr">
                      <a:solidFill>
                        <a:srgbClr val="03989E"/>
                      </a:solidFill>
                      <a:prstDash val="solid"/>
                      <a:round/>
                      <a:headEnd type="none" w="med" len="med"/>
                      <a:tailEnd type="none" w="med" len="med"/>
                    </a:lnL>
                    <a:lnR w="26882" cap="flat" cmpd="sng" algn="ctr">
                      <a:solidFill>
                        <a:srgbClr val="03989E"/>
                      </a:solidFill>
                      <a:prstDash val="solid"/>
                      <a:round/>
                      <a:headEnd type="none" w="med" len="med"/>
                      <a:tailEnd type="none" w="med" len="med"/>
                    </a:lnR>
                    <a:lnT w="26882" cap="flat" cmpd="sng" algn="ctr">
                      <a:solidFill>
                        <a:srgbClr val="03989E"/>
                      </a:solidFill>
                      <a:prstDash val="solid"/>
                      <a:round/>
                      <a:headEnd type="none" w="med" len="med"/>
                      <a:tailEnd type="none" w="med" len="med"/>
                    </a:lnT>
                    <a:lnB w="26882" cap="flat" cmpd="sng" algn="ctr">
                      <a:solidFill>
                        <a:srgbClr val="03989E"/>
                      </a:solidFill>
                      <a:prstDash val="solid"/>
                      <a:round/>
                      <a:headEnd type="none" w="med" len="med"/>
                      <a:tailEnd type="none" w="med" len="med"/>
                    </a:lnB>
                    <a:solidFill>
                      <a:srgbClr val="FFFFFF"/>
                    </a:solidFill>
                  </a:tcPr>
                </a:tc>
                <a:tc>
                  <a:txBody>
                    <a:bodyPr/>
                    <a:lstStyle/>
                    <a:p>
                      <a:pPr algn="ctr">
                        <a:lnSpc>
                          <a:spcPts val="1925"/>
                        </a:lnSpc>
                        <a:defRPr/>
                      </a:pPr>
                      <a:r>
                        <a:rPr lang="en-US" sz="1400" dirty="0">
                          <a:latin typeface="Arial" panose="020B0604020202020204" pitchFamily="34" charset="0"/>
                          <a:cs typeface="Arial" panose="020B0604020202020204" pitchFamily="34" charset="0"/>
                        </a:rPr>
                        <a:t>Savoir </a:t>
                      </a:r>
                      <a:r>
                        <a:rPr lang="en-US" sz="1400" dirty="0" err="1">
                          <a:latin typeface="Arial" panose="020B0604020202020204" pitchFamily="34" charset="0"/>
                          <a:cs typeface="Arial" panose="020B0604020202020204" pitchFamily="34" charset="0"/>
                        </a:rPr>
                        <a:t>partager</a:t>
                      </a:r>
                      <a:r>
                        <a:rPr lang="en-US" sz="1400" dirty="0">
                          <a:latin typeface="Arial" panose="020B0604020202020204" pitchFamily="34" charset="0"/>
                          <a:cs typeface="Arial" panose="020B0604020202020204" pitchFamily="34" charset="0"/>
                        </a:rPr>
                        <a:t> le matériel</a:t>
                      </a:r>
                    </a:p>
                  </a:txBody>
                  <a:tcPr marL="107527" marR="107527" marT="107527" marB="107527" anchor="ctr">
                    <a:lnL w="26882" cap="flat" cmpd="sng" algn="ctr">
                      <a:solidFill>
                        <a:srgbClr val="03989E"/>
                      </a:solidFill>
                      <a:prstDash val="solid"/>
                      <a:round/>
                      <a:headEnd type="none" w="med" len="med"/>
                      <a:tailEnd type="none" w="med" len="med"/>
                    </a:lnL>
                    <a:lnR w="26882" cap="flat" cmpd="sng" algn="ctr">
                      <a:solidFill>
                        <a:srgbClr val="03989E"/>
                      </a:solidFill>
                      <a:prstDash val="solid"/>
                      <a:round/>
                      <a:headEnd type="none" w="med" len="med"/>
                      <a:tailEnd type="none" w="med" len="med"/>
                    </a:lnR>
                    <a:lnT w="26882" cap="flat" cmpd="sng" algn="ctr">
                      <a:solidFill>
                        <a:srgbClr val="03989E"/>
                      </a:solidFill>
                      <a:prstDash val="solid"/>
                      <a:round/>
                      <a:headEnd type="none" w="med" len="med"/>
                      <a:tailEnd type="none" w="med" len="med"/>
                    </a:lnT>
                    <a:lnB w="26882" cap="flat" cmpd="sng" algn="ctr">
                      <a:solidFill>
                        <a:srgbClr val="03989E"/>
                      </a:solidFill>
                      <a:prstDash val="solid"/>
                      <a:round/>
                      <a:headEnd type="none" w="med" len="med"/>
                      <a:tailEnd type="none" w="med" len="med"/>
                    </a:lnB>
                    <a:solidFill>
                      <a:srgbClr val="FFFFFF"/>
                    </a:solidFill>
                  </a:tcPr>
                </a:tc>
                <a:extLst>
                  <a:ext uri="{0D108BD9-81ED-4DB2-BD59-A6C34878D82A}">
                    <a16:rowId xmlns:a16="http://schemas.microsoft.com/office/drawing/2014/main" val="10009"/>
                  </a:ext>
                </a:extLst>
              </a:tr>
            </a:tbl>
          </a:graphicData>
        </a:graphic>
      </p:graphicFrame>
      <p:graphicFrame>
        <p:nvGraphicFramePr>
          <p:cNvPr id="4" name="Table 4"/>
          <p:cNvGraphicFramePr>
            <a:graphicFrameLocks noGrp="1"/>
          </p:cNvGraphicFramePr>
          <p:nvPr>
            <p:extLst>
              <p:ext uri="{D42A27DB-BD31-4B8C-83A1-F6EECF244321}">
                <p14:modId xmlns:p14="http://schemas.microsoft.com/office/powerpoint/2010/main" val="3276846747"/>
              </p:ext>
            </p:extLst>
          </p:nvPr>
        </p:nvGraphicFramePr>
        <p:xfrm>
          <a:off x="756000" y="1047765"/>
          <a:ext cx="6114447" cy="1636606"/>
        </p:xfrm>
        <a:graphic>
          <a:graphicData uri="http://schemas.openxmlformats.org/drawingml/2006/table">
            <a:tbl>
              <a:tblPr/>
              <a:tblGrid>
                <a:gridCol w="6114447">
                  <a:extLst>
                    <a:ext uri="{9D8B030D-6E8A-4147-A177-3AD203B41FA5}">
                      <a16:colId xmlns:a16="http://schemas.microsoft.com/office/drawing/2014/main" val="20000"/>
                    </a:ext>
                  </a:extLst>
                </a:gridCol>
              </a:tblGrid>
              <a:tr h="687568">
                <a:tc>
                  <a:txBody>
                    <a:bodyPr/>
                    <a:lstStyle/>
                    <a:p>
                      <a:pPr algn="ctr">
                        <a:lnSpc>
                          <a:spcPts val="3037"/>
                        </a:lnSpc>
                        <a:defRPr/>
                      </a:pPr>
                      <a:r>
                        <a:rPr lang="en-US" sz="2169">
                          <a:solidFill>
                            <a:srgbClr val="000000"/>
                          </a:solidFill>
                          <a:latin typeface="Open Sans Bold"/>
                        </a:rPr>
                        <a:t>Développement social</a:t>
                      </a:r>
                      <a:endParaRPr lang="en-US" sz="1100"/>
                    </a:p>
                  </a:txBody>
                  <a:tcPr marL="107527" marR="107527" marT="107527" marB="107527" anchor="ctr">
                    <a:lnL w="26882" cap="flat" cmpd="sng" algn="ctr">
                      <a:solidFill>
                        <a:srgbClr val="03989E"/>
                      </a:solidFill>
                      <a:prstDash val="solid"/>
                      <a:round/>
                      <a:headEnd type="none" w="med" len="med"/>
                      <a:tailEnd type="none" w="med" len="med"/>
                    </a:lnL>
                    <a:lnR w="26882" cap="flat" cmpd="sng" algn="ctr">
                      <a:solidFill>
                        <a:srgbClr val="03989E"/>
                      </a:solidFill>
                      <a:prstDash val="solid"/>
                      <a:round/>
                      <a:headEnd type="none" w="med" len="med"/>
                      <a:tailEnd type="none" w="med" len="med"/>
                    </a:lnR>
                    <a:lnT w="26882" cap="flat" cmpd="sng" algn="ctr">
                      <a:solidFill>
                        <a:srgbClr val="03989E"/>
                      </a:solidFill>
                      <a:prstDash val="solid"/>
                      <a:round/>
                      <a:headEnd type="none" w="med" len="med"/>
                      <a:tailEnd type="none" w="med" len="med"/>
                    </a:lnT>
                    <a:lnB w="26882" cap="flat" cmpd="sng" algn="ctr">
                      <a:solidFill>
                        <a:srgbClr val="03989E"/>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949038">
                <a:tc>
                  <a:txBody>
                    <a:bodyPr/>
                    <a:lstStyle/>
                    <a:p>
                      <a:pPr algn="ctr">
                        <a:lnSpc>
                          <a:spcPts val="1777"/>
                        </a:lnSpc>
                        <a:defRPr/>
                      </a:pPr>
                      <a:r>
                        <a:rPr lang="en-US" sz="1400" dirty="0" err="1">
                          <a:solidFill>
                            <a:schemeClr val="tx1"/>
                          </a:solidFill>
                          <a:latin typeface="Arial" panose="020B0604020202020204" pitchFamily="34" charset="0"/>
                          <a:cs typeface="Arial" panose="020B0604020202020204" pitchFamily="34" charset="0"/>
                        </a:rPr>
                        <a:t>Ces</a:t>
                      </a:r>
                      <a:r>
                        <a:rPr lang="en-US" sz="1400" dirty="0">
                          <a:solidFill>
                            <a:schemeClr val="tx1"/>
                          </a:solidFill>
                          <a:latin typeface="Arial" panose="020B0604020202020204" pitchFamily="34" charset="0"/>
                          <a:cs typeface="Arial" panose="020B0604020202020204" pitchFamily="34" charset="0"/>
                        </a:rPr>
                        <a:t> </a:t>
                      </a:r>
                      <a:r>
                        <a:rPr lang="en-US" sz="1400" dirty="0" err="1">
                          <a:solidFill>
                            <a:schemeClr val="tx1"/>
                          </a:solidFill>
                          <a:latin typeface="Arial" panose="020B0604020202020204" pitchFamily="34" charset="0"/>
                          <a:cs typeface="Arial" panose="020B0604020202020204" pitchFamily="34" charset="0"/>
                        </a:rPr>
                        <a:t>activités</a:t>
                      </a:r>
                      <a:r>
                        <a:rPr lang="en-US" sz="1400" dirty="0">
                          <a:solidFill>
                            <a:schemeClr val="tx1"/>
                          </a:solidFill>
                          <a:latin typeface="Arial" panose="020B0604020202020204" pitchFamily="34" charset="0"/>
                          <a:cs typeface="Arial" panose="020B0604020202020204" pitchFamily="34" charset="0"/>
                        </a:rPr>
                        <a:t> </a:t>
                      </a:r>
                      <a:r>
                        <a:rPr lang="en-US" sz="1400" dirty="0" err="1">
                          <a:solidFill>
                            <a:schemeClr val="tx1"/>
                          </a:solidFill>
                          <a:latin typeface="Arial" panose="020B0604020202020204" pitchFamily="34" charset="0"/>
                          <a:cs typeface="Arial" panose="020B0604020202020204" pitchFamily="34" charset="0"/>
                        </a:rPr>
                        <a:t>soutiennent</a:t>
                      </a:r>
                      <a:r>
                        <a:rPr lang="en-US" sz="1400" dirty="0">
                          <a:solidFill>
                            <a:schemeClr val="tx1"/>
                          </a:solidFill>
                          <a:latin typeface="Arial" panose="020B0604020202020204" pitchFamily="34" charset="0"/>
                          <a:cs typeface="Arial" panose="020B0604020202020204" pitchFamily="34" charset="0"/>
                        </a:rPr>
                        <a:t> le </a:t>
                      </a:r>
                      <a:r>
                        <a:rPr lang="en-US" sz="1400" dirty="0" err="1">
                          <a:solidFill>
                            <a:schemeClr val="tx1"/>
                          </a:solidFill>
                          <a:latin typeface="Arial" panose="020B0604020202020204" pitchFamily="34" charset="0"/>
                          <a:cs typeface="Arial" panose="020B0604020202020204" pitchFamily="34" charset="0"/>
                        </a:rPr>
                        <a:t>développement</a:t>
                      </a:r>
                      <a:r>
                        <a:rPr lang="en-US" sz="1400" dirty="0">
                          <a:solidFill>
                            <a:schemeClr val="tx1"/>
                          </a:solidFill>
                          <a:latin typeface="Arial" panose="020B0604020202020204" pitchFamily="34" charset="0"/>
                          <a:cs typeface="Arial" panose="020B0604020202020204" pitchFamily="34" charset="0"/>
                        </a:rPr>
                        <a:t> </a:t>
                      </a:r>
                      <a:r>
                        <a:rPr lang="en-US" sz="1400" dirty="0" err="1">
                          <a:solidFill>
                            <a:schemeClr val="tx1"/>
                          </a:solidFill>
                          <a:latin typeface="Arial" panose="020B0604020202020204" pitchFamily="34" charset="0"/>
                          <a:cs typeface="Arial" panose="020B0604020202020204" pitchFamily="34" charset="0"/>
                        </a:rPr>
                        <a:t>d'habiletés</a:t>
                      </a:r>
                      <a:r>
                        <a:rPr lang="en-US" sz="1400" dirty="0">
                          <a:solidFill>
                            <a:schemeClr val="tx1"/>
                          </a:solidFill>
                          <a:latin typeface="Arial" panose="020B0604020202020204" pitchFamily="34" charset="0"/>
                          <a:cs typeface="Arial" panose="020B0604020202020204" pitchFamily="34" charset="0"/>
                        </a:rPr>
                        <a:t> pour </a:t>
                      </a:r>
                      <a:r>
                        <a:rPr lang="en-US" sz="1400" dirty="0" err="1">
                          <a:solidFill>
                            <a:schemeClr val="tx1"/>
                          </a:solidFill>
                          <a:latin typeface="Arial" panose="020B0604020202020204" pitchFamily="34" charset="0"/>
                          <a:cs typeface="Arial" panose="020B0604020202020204" pitchFamily="34" charset="0"/>
                        </a:rPr>
                        <a:t>établir</a:t>
                      </a:r>
                      <a:r>
                        <a:rPr lang="en-US" sz="1400" dirty="0">
                          <a:solidFill>
                            <a:schemeClr val="tx1"/>
                          </a:solidFill>
                          <a:latin typeface="Arial" panose="020B0604020202020204" pitchFamily="34" charset="0"/>
                          <a:cs typeface="Arial" panose="020B0604020202020204" pitchFamily="34" charset="0"/>
                        </a:rPr>
                        <a:t> des relations </a:t>
                      </a:r>
                      <a:r>
                        <a:rPr lang="en-US" sz="1400" dirty="0" err="1">
                          <a:solidFill>
                            <a:schemeClr val="tx1"/>
                          </a:solidFill>
                          <a:latin typeface="Arial" panose="020B0604020202020204" pitchFamily="34" charset="0"/>
                          <a:cs typeface="Arial" panose="020B0604020202020204" pitchFamily="34" charset="0"/>
                        </a:rPr>
                        <a:t>harmonieuses</a:t>
                      </a:r>
                      <a:r>
                        <a:rPr lang="en-US" sz="1400" dirty="0">
                          <a:solidFill>
                            <a:schemeClr val="tx1"/>
                          </a:solidFill>
                          <a:latin typeface="Arial" panose="020B0604020202020204" pitchFamily="34" charset="0"/>
                          <a:cs typeface="Arial" panose="020B0604020202020204" pitchFamily="34" charset="0"/>
                        </a:rPr>
                        <a:t> avec les </a:t>
                      </a:r>
                      <a:r>
                        <a:rPr lang="en-US" sz="1400" dirty="0" err="1">
                          <a:solidFill>
                            <a:schemeClr val="tx1"/>
                          </a:solidFill>
                          <a:latin typeface="Arial" panose="020B0604020202020204" pitchFamily="34" charset="0"/>
                          <a:cs typeface="Arial" panose="020B0604020202020204" pitchFamily="34" charset="0"/>
                        </a:rPr>
                        <a:t>autres</a:t>
                      </a:r>
                      <a:r>
                        <a:rPr lang="en-US" sz="1400" dirty="0">
                          <a:solidFill>
                            <a:schemeClr val="tx1"/>
                          </a:solidFill>
                          <a:latin typeface="Arial" panose="020B0604020202020204" pitchFamily="34" charset="0"/>
                          <a:cs typeface="Arial" panose="020B0604020202020204" pitchFamily="34" charset="0"/>
                        </a:rPr>
                        <a:t>. </a:t>
                      </a:r>
                      <a:r>
                        <a:rPr lang="en-US" sz="1400" dirty="0" err="1">
                          <a:solidFill>
                            <a:schemeClr val="tx1"/>
                          </a:solidFill>
                          <a:latin typeface="Arial" panose="020B0604020202020204" pitchFamily="34" charset="0"/>
                          <a:cs typeface="Arial" panose="020B0604020202020204" pitchFamily="34" charset="0"/>
                        </a:rPr>
                        <a:t>Elles</a:t>
                      </a:r>
                      <a:r>
                        <a:rPr lang="en-US" sz="1400" dirty="0">
                          <a:solidFill>
                            <a:schemeClr val="tx1"/>
                          </a:solidFill>
                          <a:latin typeface="Arial" panose="020B0604020202020204" pitchFamily="34" charset="0"/>
                          <a:cs typeface="Arial" panose="020B0604020202020204" pitchFamily="34" charset="0"/>
                        </a:rPr>
                        <a:t> </a:t>
                      </a:r>
                      <a:r>
                        <a:rPr lang="en-US" sz="1400" dirty="0" err="1">
                          <a:solidFill>
                            <a:schemeClr val="tx1"/>
                          </a:solidFill>
                          <a:latin typeface="Arial" panose="020B0604020202020204" pitchFamily="34" charset="0"/>
                          <a:cs typeface="Arial" panose="020B0604020202020204" pitchFamily="34" charset="0"/>
                        </a:rPr>
                        <a:t>démontrent</a:t>
                      </a:r>
                      <a:r>
                        <a:rPr lang="en-US" sz="1400" dirty="0">
                          <a:solidFill>
                            <a:schemeClr val="tx1"/>
                          </a:solidFill>
                          <a:latin typeface="Arial" panose="020B0604020202020204" pitchFamily="34" charset="0"/>
                          <a:cs typeface="Arial" panose="020B0604020202020204" pitchFamily="34" charset="0"/>
                        </a:rPr>
                        <a:t> </a:t>
                      </a:r>
                      <a:r>
                        <a:rPr lang="en-US" sz="1400" dirty="0" err="1">
                          <a:solidFill>
                            <a:schemeClr val="tx1"/>
                          </a:solidFill>
                          <a:latin typeface="Arial" panose="020B0604020202020204" pitchFamily="34" charset="0"/>
                          <a:cs typeface="Arial" panose="020B0604020202020204" pitchFamily="34" charset="0"/>
                        </a:rPr>
                        <a:t>l'importance</a:t>
                      </a:r>
                      <a:r>
                        <a:rPr lang="en-US" sz="1400" dirty="0">
                          <a:solidFill>
                            <a:schemeClr val="tx1"/>
                          </a:solidFill>
                          <a:latin typeface="Arial" panose="020B0604020202020204" pitchFamily="34" charset="0"/>
                          <a:cs typeface="Arial" panose="020B0604020202020204" pitchFamily="34" charset="0"/>
                        </a:rPr>
                        <a:t> de se </a:t>
                      </a:r>
                      <a:r>
                        <a:rPr lang="en-US" sz="1400" dirty="0" err="1">
                          <a:solidFill>
                            <a:schemeClr val="tx1"/>
                          </a:solidFill>
                          <a:latin typeface="Arial" panose="020B0604020202020204" pitchFamily="34" charset="0"/>
                          <a:cs typeface="Arial" panose="020B0604020202020204" pitchFamily="34" charset="0"/>
                        </a:rPr>
                        <a:t>conduire</a:t>
                      </a:r>
                      <a:r>
                        <a:rPr lang="en-US" sz="1400" dirty="0">
                          <a:solidFill>
                            <a:schemeClr val="tx1"/>
                          </a:solidFill>
                          <a:latin typeface="Arial" panose="020B0604020202020204" pitchFamily="34" charset="0"/>
                          <a:cs typeface="Arial" panose="020B0604020202020204" pitchFamily="34" charset="0"/>
                        </a:rPr>
                        <a:t> de façon acceptable </a:t>
                      </a:r>
                      <a:r>
                        <a:rPr lang="en-US" sz="1400" dirty="0" err="1">
                          <a:solidFill>
                            <a:schemeClr val="tx1"/>
                          </a:solidFill>
                          <a:latin typeface="Arial" panose="020B0604020202020204" pitchFamily="34" charset="0"/>
                          <a:cs typeface="Arial" panose="020B0604020202020204" pitchFamily="34" charset="0"/>
                        </a:rPr>
                        <a:t>en</a:t>
                      </a:r>
                      <a:r>
                        <a:rPr lang="en-US" sz="1400" dirty="0">
                          <a:solidFill>
                            <a:schemeClr val="tx1"/>
                          </a:solidFill>
                          <a:latin typeface="Arial" panose="020B0604020202020204" pitchFamily="34" charset="0"/>
                          <a:cs typeface="Arial" panose="020B0604020202020204" pitchFamily="34" charset="0"/>
                        </a:rPr>
                        <a:t> </a:t>
                      </a:r>
                      <a:r>
                        <a:rPr lang="en-US" sz="1400" dirty="0" err="1">
                          <a:solidFill>
                            <a:schemeClr val="tx1"/>
                          </a:solidFill>
                          <a:latin typeface="Arial" panose="020B0604020202020204" pitchFamily="34" charset="0"/>
                          <a:cs typeface="Arial" panose="020B0604020202020204" pitchFamily="34" charset="0"/>
                        </a:rPr>
                        <a:t>société</a:t>
                      </a:r>
                      <a:r>
                        <a:rPr lang="en-US" sz="1400" dirty="0">
                          <a:solidFill>
                            <a:schemeClr val="tx1"/>
                          </a:solidFill>
                          <a:latin typeface="Arial" panose="020B0604020202020204" pitchFamily="34" charset="0"/>
                          <a:cs typeface="Arial" panose="020B0604020202020204" pitchFamily="34" charset="0"/>
                        </a:rPr>
                        <a:t>.</a:t>
                      </a:r>
                      <a:endParaRPr lang="en-US" sz="1200" dirty="0">
                        <a:solidFill>
                          <a:schemeClr val="tx1"/>
                        </a:solidFill>
                        <a:latin typeface="Arial" panose="020B0604020202020204" pitchFamily="34" charset="0"/>
                        <a:cs typeface="Arial" panose="020B0604020202020204" pitchFamily="34" charset="0"/>
                      </a:endParaRPr>
                    </a:p>
                  </a:txBody>
                  <a:tcPr marL="107527" marR="107527" marT="107527" marB="107527" anchor="ctr">
                    <a:lnL w="26882" cap="flat" cmpd="sng" algn="ctr">
                      <a:solidFill>
                        <a:srgbClr val="03989E"/>
                      </a:solidFill>
                      <a:prstDash val="solid"/>
                      <a:round/>
                      <a:headEnd type="none" w="med" len="med"/>
                      <a:tailEnd type="none" w="med" len="med"/>
                    </a:lnL>
                    <a:lnR w="26882" cap="flat" cmpd="sng" algn="ctr">
                      <a:solidFill>
                        <a:srgbClr val="03989E"/>
                      </a:solidFill>
                      <a:prstDash val="solid"/>
                      <a:round/>
                      <a:headEnd type="none" w="med" len="med"/>
                      <a:tailEnd type="none" w="med" len="med"/>
                    </a:lnR>
                    <a:lnT w="26882" cap="flat" cmpd="sng" algn="ctr">
                      <a:solidFill>
                        <a:srgbClr val="03989E"/>
                      </a:solidFill>
                      <a:prstDash val="solid"/>
                      <a:round/>
                      <a:headEnd type="none" w="med" len="med"/>
                      <a:tailEnd type="none" w="med" len="med"/>
                    </a:lnT>
                    <a:lnB w="26882" cap="flat" cmpd="sng" algn="ctr">
                      <a:solidFill>
                        <a:srgbClr val="03989E"/>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6895" t="1046" r="26936" b="1004"/>
          <a:stretch>
            <a:fillRect/>
          </a:stretch>
        </p:blipFill>
        <p:spPr>
          <a:xfrm>
            <a:off x="0" y="0"/>
            <a:ext cx="7556500" cy="10693400"/>
          </a:xfrm>
          <a:prstGeom prst="rect">
            <a:avLst/>
          </a:prstGeom>
        </p:spPr>
      </p:pic>
      <p:pic>
        <p:nvPicPr>
          <p:cNvPr id="3" name="Picture 3"/>
          <p:cNvPicPr>
            <a:picLocks noChangeAspect="1"/>
          </p:cNvPicPr>
          <p:nvPr/>
        </p:nvPicPr>
        <p:blipFill>
          <a:blip r:embed="rId3"/>
          <a:srcRect/>
          <a:stretch>
            <a:fillRect/>
          </a:stretch>
        </p:blipFill>
        <p:spPr>
          <a:xfrm>
            <a:off x="4829334" y="9415820"/>
            <a:ext cx="2382503" cy="1040360"/>
          </a:xfrm>
          <a:prstGeom prst="rect">
            <a:avLst/>
          </a:prstGeom>
        </p:spPr>
      </p:pic>
      <p:pic>
        <p:nvPicPr>
          <p:cNvPr id="4" name="Picture 4"/>
          <p:cNvPicPr>
            <a:picLocks noChangeAspect="1"/>
          </p:cNvPicPr>
          <p:nvPr/>
        </p:nvPicPr>
        <p:blipFill>
          <a:blip r:embed="rId4"/>
          <a:srcRect/>
          <a:stretch>
            <a:fillRect/>
          </a:stretch>
        </p:blipFill>
        <p:spPr>
          <a:xfrm rot="1938820">
            <a:off x="1520381" y="2320318"/>
            <a:ext cx="2572084" cy="2906310"/>
          </a:xfrm>
          <a:prstGeom prst="rect">
            <a:avLst/>
          </a:prstGeom>
        </p:spPr>
      </p:pic>
      <p:sp>
        <p:nvSpPr>
          <p:cNvPr id="5" name="TextBox 5"/>
          <p:cNvSpPr txBox="1"/>
          <p:nvPr/>
        </p:nvSpPr>
        <p:spPr>
          <a:xfrm>
            <a:off x="294273" y="6250286"/>
            <a:ext cx="4822644" cy="1607355"/>
          </a:xfrm>
          <a:prstGeom prst="rect">
            <a:avLst/>
          </a:prstGeom>
        </p:spPr>
        <p:txBody>
          <a:bodyPr lIns="0" tIns="0" rIns="0" bIns="0" rtlCol="0" anchor="t">
            <a:spAutoFit/>
          </a:bodyPr>
          <a:lstStyle/>
          <a:p>
            <a:pPr algn="just">
              <a:lnSpc>
                <a:spcPts val="1588"/>
              </a:lnSpc>
            </a:pPr>
            <a:endParaRPr/>
          </a:p>
          <a:p>
            <a:pPr algn="just">
              <a:lnSpc>
                <a:spcPts val="1588"/>
              </a:lnSpc>
            </a:pPr>
            <a:r>
              <a:rPr lang="en-US" sz="1134" spc="45">
                <a:solidFill>
                  <a:srgbClr val="000000"/>
                </a:solidFill>
                <a:latin typeface="Glacial Indifference"/>
              </a:rPr>
              <a:t>Comité de travail: </a:t>
            </a:r>
          </a:p>
          <a:p>
            <a:pPr algn="just">
              <a:lnSpc>
                <a:spcPts val="1588"/>
              </a:lnSpc>
            </a:pPr>
            <a:r>
              <a:rPr lang="en-US" sz="1134" spc="45">
                <a:solidFill>
                  <a:srgbClr val="000000"/>
                </a:solidFill>
                <a:latin typeface="Glacial Indifference"/>
              </a:rPr>
              <a:t>                             Danielle Picard, technicienne en service de garde</a:t>
            </a:r>
          </a:p>
          <a:p>
            <a:pPr algn="just">
              <a:lnSpc>
                <a:spcPts val="1588"/>
              </a:lnSpc>
            </a:pPr>
            <a:r>
              <a:rPr lang="en-US" sz="1134" spc="45">
                <a:solidFill>
                  <a:srgbClr val="000000"/>
                </a:solidFill>
                <a:latin typeface="Glacial Indifference"/>
              </a:rPr>
              <a:t>                             Véronik Mercier, technicienne en service de garde </a:t>
            </a:r>
          </a:p>
          <a:p>
            <a:pPr algn="just">
              <a:lnSpc>
                <a:spcPts val="1588"/>
              </a:lnSpc>
            </a:pPr>
            <a:r>
              <a:rPr lang="en-US" sz="1134" spc="45">
                <a:solidFill>
                  <a:srgbClr val="000000"/>
                </a:solidFill>
                <a:latin typeface="Glacial Indifference"/>
              </a:rPr>
              <a:t>                             Cathy Pomerleau, conseillère pédagogique</a:t>
            </a:r>
          </a:p>
          <a:p>
            <a:pPr algn="just">
              <a:lnSpc>
                <a:spcPts val="1588"/>
              </a:lnSpc>
            </a:pPr>
            <a:endParaRPr lang="en-US" sz="1134" spc="45">
              <a:solidFill>
                <a:srgbClr val="000000"/>
              </a:solidFill>
              <a:latin typeface="Glacial Indifference"/>
            </a:endParaRPr>
          </a:p>
          <a:p>
            <a:pPr>
              <a:lnSpc>
                <a:spcPts val="1588"/>
              </a:lnSpc>
            </a:pPr>
            <a:r>
              <a:rPr lang="en-US" sz="1134" spc="45">
                <a:solidFill>
                  <a:srgbClr val="000000"/>
                </a:solidFill>
                <a:latin typeface="Glacial Indifference"/>
              </a:rPr>
              <a:t>Conception du document: Cathy Pomerleau, conseillère pédagogique </a:t>
            </a:r>
          </a:p>
          <a:p>
            <a:pPr>
              <a:lnSpc>
                <a:spcPts val="1588"/>
              </a:lnSpc>
            </a:pPr>
            <a:endParaRPr lang="en-US" sz="1134" spc="45">
              <a:solidFill>
                <a:srgbClr val="000000"/>
              </a:solidFill>
              <a:latin typeface="Glacial Indifference"/>
            </a:endParaRPr>
          </a:p>
        </p:txBody>
      </p:sp>
      <p:sp>
        <p:nvSpPr>
          <p:cNvPr id="6" name="TextBox 6"/>
          <p:cNvSpPr txBox="1"/>
          <p:nvPr/>
        </p:nvSpPr>
        <p:spPr>
          <a:xfrm>
            <a:off x="0" y="550959"/>
            <a:ext cx="6657346" cy="431798"/>
          </a:xfrm>
          <a:prstGeom prst="rect">
            <a:avLst/>
          </a:prstGeom>
        </p:spPr>
        <p:txBody>
          <a:bodyPr lIns="0" tIns="0" rIns="0" bIns="0" rtlCol="0" anchor="t">
            <a:spAutoFit/>
          </a:bodyPr>
          <a:lstStyle/>
          <a:p>
            <a:pPr algn="ctr">
              <a:lnSpc>
                <a:spcPts val="3500"/>
              </a:lnSpc>
            </a:pPr>
            <a:r>
              <a:rPr lang="en-US" sz="2500">
                <a:solidFill>
                  <a:srgbClr val="000000"/>
                </a:solidFill>
                <a:latin typeface="Open Sans Light Bold"/>
              </a:rPr>
              <a:t>Documents et sites de références</a:t>
            </a:r>
          </a:p>
        </p:txBody>
      </p:sp>
      <p:sp>
        <p:nvSpPr>
          <p:cNvPr id="7" name="TextBox 7"/>
          <p:cNvSpPr txBox="1"/>
          <p:nvPr/>
        </p:nvSpPr>
        <p:spPr>
          <a:xfrm>
            <a:off x="706695" y="1139919"/>
            <a:ext cx="6360190" cy="4604783"/>
          </a:xfrm>
          <a:prstGeom prst="rect">
            <a:avLst/>
          </a:prstGeom>
        </p:spPr>
        <p:txBody>
          <a:bodyPr lIns="0" tIns="0" rIns="0" bIns="0" rtlCol="0" anchor="t">
            <a:spAutoFit/>
          </a:bodyPr>
          <a:lstStyle/>
          <a:p>
            <a:pPr>
              <a:lnSpc>
                <a:spcPts val="1120"/>
              </a:lnSpc>
            </a:pPr>
            <a:r>
              <a:rPr lang="en-US" sz="800">
                <a:solidFill>
                  <a:srgbClr val="000000"/>
                </a:solidFill>
                <a:latin typeface="Open Sans Extra Bold"/>
              </a:rPr>
              <a:t>Loi sur l'instruction publique, chapitre I-13.3, r. 11, </a:t>
            </a:r>
            <a:r>
              <a:rPr lang="en-US" sz="800">
                <a:solidFill>
                  <a:srgbClr val="000000"/>
                </a:solidFill>
                <a:latin typeface="Open Sans Extra Bold Bold"/>
              </a:rPr>
              <a:t>Règlement sur les services de garde en milieu scolaire</a:t>
            </a:r>
          </a:p>
          <a:p>
            <a:pPr>
              <a:lnSpc>
                <a:spcPts val="1120"/>
              </a:lnSpc>
            </a:pPr>
            <a:r>
              <a:rPr lang="en-US" sz="800">
                <a:solidFill>
                  <a:srgbClr val="000000"/>
                </a:solidFill>
                <a:latin typeface="Open Sans Extra Bold"/>
              </a:rPr>
              <a:t>https://www.legisquebec.gouv.qc.ca/fr/document/rc/I-13.3,%20r.%2011%20/</a:t>
            </a:r>
          </a:p>
          <a:p>
            <a:pPr>
              <a:lnSpc>
                <a:spcPts val="1120"/>
              </a:lnSpc>
            </a:pPr>
            <a:endParaRPr lang="en-US" sz="800">
              <a:solidFill>
                <a:srgbClr val="000000"/>
              </a:solidFill>
              <a:latin typeface="Open Sans Extra Bold"/>
            </a:endParaRPr>
          </a:p>
          <a:p>
            <a:pPr>
              <a:lnSpc>
                <a:spcPts val="1120"/>
              </a:lnSpc>
            </a:pPr>
            <a:r>
              <a:rPr lang="en-US" sz="800">
                <a:solidFill>
                  <a:srgbClr val="000000"/>
                </a:solidFill>
                <a:latin typeface="Open Sans Extra Bold"/>
                <a:hlinkClick r:id="rId5" tooltip="http://www.education.gouv.qc.ca/fileadmin/site_web/documents/dpse/formation_jeunes/13-1007.pdf"/>
              </a:rPr>
              <a:t>Guide pour l'élaboration du programme d'activités du service de garde en milieu scolaire</a:t>
            </a:r>
            <a:r>
              <a:rPr lang="en-US" sz="800">
                <a:solidFill>
                  <a:srgbClr val="000000"/>
                </a:solidFill>
                <a:latin typeface="Open Sans Extra Bold"/>
              </a:rPr>
              <a:t> http://www.education.gouv.qc.ca/fileadmin/site_web/documents/dpse/formation_jeunes/13-1007.pdf</a:t>
            </a:r>
          </a:p>
          <a:p>
            <a:pPr>
              <a:lnSpc>
                <a:spcPts val="1120"/>
              </a:lnSpc>
            </a:pPr>
            <a:endParaRPr lang="en-US" sz="800">
              <a:solidFill>
                <a:srgbClr val="000000"/>
              </a:solidFill>
              <a:latin typeface="Open Sans Extra Bold"/>
            </a:endParaRPr>
          </a:p>
          <a:p>
            <a:pPr>
              <a:lnSpc>
                <a:spcPts val="1120"/>
              </a:lnSpc>
            </a:pPr>
            <a:r>
              <a:rPr lang="en-US" sz="800">
                <a:solidFill>
                  <a:srgbClr val="000000"/>
                </a:solidFill>
                <a:latin typeface="Open Sans Extra Bold"/>
              </a:rPr>
              <a:t>Le programme d’activités : Un outil indispensable à l’amélioration de la qualité du service de garde </a:t>
            </a:r>
          </a:p>
          <a:p>
            <a:pPr>
              <a:lnSpc>
                <a:spcPts val="1120"/>
              </a:lnSpc>
            </a:pPr>
            <a:r>
              <a:rPr lang="en-US" sz="800">
                <a:solidFill>
                  <a:srgbClr val="000000"/>
                </a:solidFill>
                <a:latin typeface="Open Sans Extra Bold"/>
              </a:rPr>
              <a:t>https://www.csmv.qc.ca/sdg/files/2014/04/PA_PourWeb_2014-031.pdf</a:t>
            </a:r>
          </a:p>
          <a:p>
            <a:pPr>
              <a:lnSpc>
                <a:spcPts val="1120"/>
              </a:lnSpc>
            </a:pPr>
            <a:endParaRPr lang="en-US" sz="800">
              <a:solidFill>
                <a:srgbClr val="000000"/>
              </a:solidFill>
              <a:latin typeface="Open Sans Extra Bold"/>
            </a:endParaRPr>
          </a:p>
          <a:p>
            <a:pPr>
              <a:lnSpc>
                <a:spcPts val="1120"/>
              </a:lnSpc>
            </a:pPr>
            <a:r>
              <a:rPr lang="en-US" sz="800">
                <a:solidFill>
                  <a:srgbClr val="000000"/>
                </a:solidFill>
                <a:latin typeface="Open Sans Extra Bold"/>
              </a:rPr>
              <a:t>Association québécoise de la garde scolaire</a:t>
            </a:r>
          </a:p>
          <a:p>
            <a:pPr>
              <a:lnSpc>
                <a:spcPts val="1120"/>
              </a:lnSpc>
            </a:pPr>
            <a:r>
              <a:rPr lang="en-US" sz="800">
                <a:solidFill>
                  <a:srgbClr val="000000"/>
                </a:solidFill>
                <a:latin typeface="Open Sans Extra Bold"/>
              </a:rPr>
              <a:t>https://www.gardescolaire.org/</a:t>
            </a:r>
          </a:p>
          <a:p>
            <a:pPr>
              <a:lnSpc>
                <a:spcPts val="1120"/>
              </a:lnSpc>
            </a:pPr>
            <a:endParaRPr lang="en-US" sz="800">
              <a:solidFill>
                <a:srgbClr val="000000"/>
              </a:solidFill>
              <a:latin typeface="Open Sans Extra Bold"/>
            </a:endParaRPr>
          </a:p>
          <a:p>
            <a:pPr>
              <a:lnSpc>
                <a:spcPts val="1120"/>
              </a:lnSpc>
            </a:pPr>
            <a:r>
              <a:rPr lang="en-US" sz="800">
                <a:solidFill>
                  <a:srgbClr val="000000"/>
                </a:solidFill>
                <a:latin typeface="Open Sans Extra Bold"/>
              </a:rPr>
              <a:t>MUSSON, Steve, Les services de garde en milieu scolaire, Les Presses de l'Université Laval, 1999, 337 p.</a:t>
            </a:r>
          </a:p>
          <a:p>
            <a:pPr>
              <a:lnSpc>
                <a:spcPts val="1120"/>
              </a:lnSpc>
            </a:pPr>
            <a:endParaRPr lang="en-US" sz="800">
              <a:solidFill>
                <a:srgbClr val="000000"/>
              </a:solidFill>
              <a:latin typeface="Open Sans Extra Bold"/>
            </a:endParaRPr>
          </a:p>
          <a:p>
            <a:pPr>
              <a:lnSpc>
                <a:spcPts val="1120"/>
              </a:lnSpc>
            </a:pPr>
            <a:r>
              <a:rPr lang="en-US" sz="800">
                <a:solidFill>
                  <a:srgbClr val="000000"/>
                </a:solidFill>
                <a:latin typeface="Open Sans Extra Bold"/>
              </a:rPr>
              <a:t>Modifications règlementaires concernant les service de garde en milieu scolaire, p.6</a:t>
            </a:r>
          </a:p>
          <a:p>
            <a:pPr>
              <a:lnSpc>
                <a:spcPts val="1120"/>
              </a:lnSpc>
            </a:pPr>
            <a:r>
              <a:rPr lang="en-US" sz="800">
                <a:solidFill>
                  <a:srgbClr val="000000"/>
                </a:solidFill>
                <a:latin typeface="Open Sans Extra Bold"/>
              </a:rPr>
              <a:t>https://www.fcpq.qc.ca/app/uploads/2022/06/SGMS_SurveillanceMidi_DocInfo.pdf</a:t>
            </a:r>
          </a:p>
          <a:p>
            <a:pPr>
              <a:lnSpc>
                <a:spcPts val="1120"/>
              </a:lnSpc>
            </a:pPr>
            <a:endParaRPr lang="en-US" sz="800">
              <a:solidFill>
                <a:srgbClr val="000000"/>
              </a:solidFill>
              <a:latin typeface="Open Sans Extra Bold"/>
            </a:endParaRPr>
          </a:p>
          <a:p>
            <a:pPr>
              <a:lnSpc>
                <a:spcPts val="1120"/>
              </a:lnSpc>
            </a:pPr>
            <a:r>
              <a:rPr lang="en-US" sz="800">
                <a:solidFill>
                  <a:srgbClr val="000000"/>
                </a:solidFill>
                <a:latin typeface="Open Sans Extra Bold"/>
              </a:rPr>
              <a:t>École du Geai-Bleu, Programme d'activités 2020-2021</a:t>
            </a:r>
          </a:p>
          <a:p>
            <a:pPr>
              <a:lnSpc>
                <a:spcPts val="1120"/>
              </a:lnSpc>
            </a:pPr>
            <a:r>
              <a:rPr lang="en-US" sz="800">
                <a:solidFill>
                  <a:srgbClr val="000000"/>
                </a:solidFill>
                <a:latin typeface="Open Sans Extra Bold"/>
              </a:rPr>
              <a:t>https://dugeaibleu.csaffluents.qc.ca/spip.php?rubrique84</a:t>
            </a:r>
          </a:p>
          <a:p>
            <a:pPr>
              <a:lnSpc>
                <a:spcPts val="1120"/>
              </a:lnSpc>
            </a:pPr>
            <a:endParaRPr lang="en-US" sz="800">
              <a:solidFill>
                <a:srgbClr val="000000"/>
              </a:solidFill>
              <a:latin typeface="Open Sans Extra Bold"/>
            </a:endParaRPr>
          </a:p>
          <a:p>
            <a:pPr>
              <a:lnSpc>
                <a:spcPts val="1120"/>
              </a:lnSpc>
            </a:pPr>
            <a:r>
              <a:rPr lang="en-US" sz="800">
                <a:solidFill>
                  <a:srgbClr val="000000"/>
                </a:solidFill>
                <a:latin typeface="Open Sans Extra Bold"/>
              </a:rPr>
              <a:t>École Brébeuf, Le programme d'activités 1000 Trésors</a:t>
            </a:r>
          </a:p>
          <a:p>
            <a:pPr>
              <a:lnSpc>
                <a:spcPts val="1120"/>
              </a:lnSpc>
            </a:pPr>
            <a:r>
              <a:rPr lang="en-US" sz="800">
                <a:solidFill>
                  <a:srgbClr val="000000"/>
                </a:solidFill>
                <a:latin typeface="Open Sans Extra Bold"/>
              </a:rPr>
              <a:t>https://cssrs.gouv.qc.ca/fileadmin/user_upload/ecoles/Brebeuf/Documents/Administration/PROGRAMME_D_ACTIVITE_20-21__2_.pdf</a:t>
            </a:r>
          </a:p>
          <a:p>
            <a:pPr>
              <a:lnSpc>
                <a:spcPts val="1120"/>
              </a:lnSpc>
            </a:pPr>
            <a:endParaRPr lang="en-US" sz="800">
              <a:solidFill>
                <a:srgbClr val="000000"/>
              </a:solidFill>
              <a:latin typeface="Open Sans Extra Bold"/>
            </a:endParaRPr>
          </a:p>
          <a:p>
            <a:pPr>
              <a:lnSpc>
                <a:spcPts val="1120"/>
              </a:lnSpc>
            </a:pPr>
            <a:r>
              <a:rPr lang="en-US" sz="800">
                <a:solidFill>
                  <a:srgbClr val="000000"/>
                </a:solidFill>
                <a:latin typeface="Open Sans Extra Bold"/>
              </a:rPr>
              <a:t>École de la Fraternité, programme éducatif</a:t>
            </a:r>
          </a:p>
          <a:p>
            <a:pPr>
              <a:lnSpc>
                <a:spcPts val="1120"/>
              </a:lnSpc>
            </a:pPr>
            <a:r>
              <a:rPr lang="en-US" sz="800">
                <a:solidFill>
                  <a:srgbClr val="000000"/>
                </a:solidFill>
                <a:latin typeface="Open Sans Extra Bold"/>
              </a:rPr>
              <a:t>https://delafraternite.cspi.qc.ca/images/pdf/DLF-programme_ducatif.pdf</a:t>
            </a:r>
          </a:p>
          <a:p>
            <a:pPr>
              <a:lnSpc>
                <a:spcPts val="1120"/>
              </a:lnSpc>
            </a:pPr>
            <a:endParaRPr lang="en-US" sz="800">
              <a:solidFill>
                <a:srgbClr val="000000"/>
              </a:solidFill>
              <a:latin typeface="Open Sans Extra Bold"/>
            </a:endParaRPr>
          </a:p>
          <a:p>
            <a:pPr>
              <a:lnSpc>
                <a:spcPts val="1120"/>
              </a:lnSpc>
            </a:pPr>
            <a:endParaRPr lang="en-US" sz="800">
              <a:solidFill>
                <a:srgbClr val="000000"/>
              </a:solidFill>
              <a:latin typeface="Open Sans Extra Bold"/>
            </a:endParaRPr>
          </a:p>
          <a:p>
            <a:pPr>
              <a:lnSpc>
                <a:spcPts val="1120"/>
              </a:lnSpc>
            </a:pPr>
            <a:endParaRPr lang="en-US" sz="800">
              <a:solidFill>
                <a:srgbClr val="000000"/>
              </a:solidFill>
              <a:latin typeface="Open Sans Extra Bold"/>
            </a:endParaRPr>
          </a:p>
          <a:p>
            <a:pPr>
              <a:lnSpc>
                <a:spcPts val="1120"/>
              </a:lnSpc>
            </a:pPr>
            <a:endParaRPr lang="en-US" sz="800">
              <a:solidFill>
                <a:srgbClr val="000000"/>
              </a:solidFill>
              <a:latin typeface="Open Sans Extra Bold"/>
            </a:endParaRPr>
          </a:p>
          <a:p>
            <a:pPr>
              <a:lnSpc>
                <a:spcPts val="1120"/>
              </a:lnSpc>
            </a:pPr>
            <a:endParaRPr lang="en-US" sz="800">
              <a:solidFill>
                <a:srgbClr val="000000"/>
              </a:solidFill>
              <a:latin typeface="Open Sans Extra Bold"/>
            </a:endParaRPr>
          </a:p>
          <a:p>
            <a:pPr>
              <a:lnSpc>
                <a:spcPts val="1120"/>
              </a:lnSpc>
            </a:pPr>
            <a:endParaRPr lang="en-US" sz="800">
              <a:solidFill>
                <a:srgbClr val="000000"/>
              </a:solidFill>
              <a:latin typeface="Open Sans Extra Bold"/>
            </a:endParaRPr>
          </a:p>
          <a:p>
            <a:pPr>
              <a:lnSpc>
                <a:spcPts val="1120"/>
              </a:lnSpc>
            </a:pPr>
            <a:endParaRPr lang="en-US" sz="800">
              <a:solidFill>
                <a:srgbClr val="000000"/>
              </a:solidFill>
              <a:latin typeface="Open Sans Extra Bold"/>
            </a:endParaRPr>
          </a:p>
          <a:p>
            <a:pPr>
              <a:lnSpc>
                <a:spcPts val="1120"/>
              </a:lnSpc>
            </a:pPr>
            <a:endParaRPr lang="en-US" sz="800">
              <a:solidFill>
                <a:srgbClr val="000000"/>
              </a:solidFill>
              <a:latin typeface="Open Sans Extra Bo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6895" t="1046" r="26936" b="1004"/>
          <a:stretch>
            <a:fillRect/>
          </a:stretch>
        </p:blipFill>
        <p:spPr>
          <a:xfrm>
            <a:off x="34973" y="0"/>
            <a:ext cx="7556500" cy="10693400"/>
          </a:xfrm>
          <a:prstGeom prst="rect">
            <a:avLst/>
          </a:prstGeom>
        </p:spPr>
      </p:pic>
      <p:graphicFrame>
        <p:nvGraphicFramePr>
          <p:cNvPr id="3" name="Table 3"/>
          <p:cNvGraphicFramePr>
            <a:graphicFrameLocks noGrp="1"/>
          </p:cNvGraphicFramePr>
          <p:nvPr>
            <p:extLst>
              <p:ext uri="{D42A27DB-BD31-4B8C-83A1-F6EECF244321}">
                <p14:modId xmlns:p14="http://schemas.microsoft.com/office/powerpoint/2010/main" val="2310130493"/>
              </p:ext>
            </p:extLst>
          </p:nvPr>
        </p:nvGraphicFramePr>
        <p:xfrm>
          <a:off x="756000" y="2167729"/>
          <a:ext cx="6114447" cy="1719919"/>
        </p:xfrm>
        <a:graphic>
          <a:graphicData uri="http://schemas.openxmlformats.org/drawingml/2006/table">
            <a:tbl>
              <a:tblPr/>
              <a:tblGrid>
                <a:gridCol w="1002333">
                  <a:extLst>
                    <a:ext uri="{9D8B030D-6E8A-4147-A177-3AD203B41FA5}">
                      <a16:colId xmlns:a16="http://schemas.microsoft.com/office/drawing/2014/main" val="20000"/>
                    </a:ext>
                  </a:extLst>
                </a:gridCol>
                <a:gridCol w="5112114">
                  <a:extLst>
                    <a:ext uri="{9D8B030D-6E8A-4147-A177-3AD203B41FA5}">
                      <a16:colId xmlns:a16="http://schemas.microsoft.com/office/drawing/2014/main" val="20001"/>
                    </a:ext>
                  </a:extLst>
                </a:gridCol>
              </a:tblGrid>
              <a:tr h="521070">
                <a:tc>
                  <a:txBody>
                    <a:bodyPr/>
                    <a:lstStyle/>
                    <a:p>
                      <a:pPr algn="ctr">
                        <a:lnSpc>
                          <a:spcPts val="1777"/>
                        </a:lnSpc>
                        <a:defRPr/>
                      </a:pPr>
                      <a:r>
                        <a:rPr lang="en-US" sz="1400" dirty="0">
                          <a:solidFill>
                            <a:schemeClr val="tx1"/>
                          </a:solidFill>
                          <a:latin typeface="Arial" panose="020B0604020202020204" pitchFamily="34" charset="0"/>
                          <a:cs typeface="Arial" panose="020B0604020202020204" pitchFamily="34" charset="0"/>
                        </a:rPr>
                        <a:t>7h10</a:t>
                      </a:r>
                      <a:endParaRPr lang="en-US" sz="1200" dirty="0">
                        <a:solidFill>
                          <a:schemeClr val="tx1"/>
                        </a:solidFill>
                        <a:latin typeface="Arial" panose="020B0604020202020204" pitchFamily="34" charset="0"/>
                        <a:cs typeface="Arial" panose="020B0604020202020204" pitchFamily="34" charset="0"/>
                      </a:endParaRPr>
                    </a:p>
                  </a:txBody>
                  <a:tcPr marL="107527" marR="107527" marT="107527" marB="107527" anchor="ctr">
                    <a:lnL w="26882" cap="flat" cmpd="sng" algn="ctr">
                      <a:solidFill>
                        <a:srgbClr val="03989E"/>
                      </a:solidFill>
                      <a:prstDash val="solid"/>
                      <a:round/>
                      <a:headEnd type="none" w="med" len="med"/>
                      <a:tailEnd type="none" w="med" len="med"/>
                    </a:lnL>
                    <a:lnR w="26882" cap="flat" cmpd="sng" algn="ctr">
                      <a:solidFill>
                        <a:srgbClr val="03989E"/>
                      </a:solidFill>
                      <a:prstDash val="solid"/>
                      <a:round/>
                      <a:headEnd type="none" w="med" len="med"/>
                      <a:tailEnd type="none" w="med" len="med"/>
                    </a:lnR>
                    <a:lnT w="26882" cap="flat" cmpd="sng" algn="ctr">
                      <a:solidFill>
                        <a:srgbClr val="03989E"/>
                      </a:solidFill>
                      <a:prstDash val="solid"/>
                      <a:round/>
                      <a:headEnd type="none" w="med" len="med"/>
                      <a:tailEnd type="none" w="med" len="med"/>
                    </a:lnT>
                    <a:lnB w="26882" cap="flat" cmpd="sng" algn="ctr">
                      <a:solidFill>
                        <a:srgbClr val="03989E"/>
                      </a:solidFill>
                      <a:prstDash val="solid"/>
                      <a:round/>
                      <a:headEnd type="none" w="med" len="med"/>
                      <a:tailEnd type="none" w="med" len="med"/>
                    </a:lnB>
                    <a:solidFill>
                      <a:srgbClr val="FFFFFF"/>
                    </a:solidFill>
                  </a:tcPr>
                </a:tc>
                <a:tc>
                  <a:txBody>
                    <a:bodyPr/>
                    <a:lstStyle/>
                    <a:p>
                      <a:pPr algn="just">
                        <a:lnSpc>
                          <a:spcPts val="1925"/>
                        </a:lnSpc>
                        <a:defRPr/>
                      </a:pPr>
                      <a:r>
                        <a:rPr lang="en-US" sz="1400" dirty="0">
                          <a:solidFill>
                            <a:schemeClr val="tx1"/>
                          </a:solidFill>
                          <a:latin typeface="Arial" panose="020B0604020202020204" pitchFamily="34" charset="0"/>
                          <a:cs typeface="Arial" panose="020B0604020202020204" pitchFamily="34" charset="0"/>
                        </a:rPr>
                        <a:t>Accueil des </a:t>
                      </a:r>
                      <a:r>
                        <a:rPr lang="en-US" sz="1400" dirty="0" err="1">
                          <a:solidFill>
                            <a:schemeClr val="tx1"/>
                          </a:solidFill>
                          <a:latin typeface="Arial" panose="020B0604020202020204" pitchFamily="34" charset="0"/>
                          <a:cs typeface="Arial" panose="020B0604020202020204" pitchFamily="34" charset="0"/>
                        </a:rPr>
                        <a:t>élèves</a:t>
                      </a:r>
                      <a:r>
                        <a:rPr lang="en-US" sz="1400" dirty="0">
                          <a:solidFill>
                            <a:schemeClr val="tx1"/>
                          </a:solidFill>
                          <a:latin typeface="Arial" panose="020B0604020202020204" pitchFamily="34" charset="0"/>
                          <a:cs typeface="Arial" panose="020B0604020202020204" pitchFamily="34" charset="0"/>
                        </a:rPr>
                        <a:t> au local du service de </a:t>
                      </a:r>
                      <a:r>
                        <a:rPr lang="en-US" sz="1400" dirty="0" err="1">
                          <a:solidFill>
                            <a:schemeClr val="tx1"/>
                          </a:solidFill>
                          <a:latin typeface="Arial" panose="020B0604020202020204" pitchFamily="34" charset="0"/>
                          <a:cs typeface="Arial" panose="020B0604020202020204" pitchFamily="34" charset="0"/>
                        </a:rPr>
                        <a:t>garde</a:t>
                      </a:r>
                      <a:r>
                        <a:rPr lang="en-US" sz="1400" dirty="0">
                          <a:solidFill>
                            <a:schemeClr val="tx1"/>
                          </a:solidFill>
                          <a:latin typeface="Arial" panose="020B0604020202020204" pitchFamily="34" charset="0"/>
                          <a:cs typeface="Arial" panose="020B0604020202020204" pitchFamily="34" charset="0"/>
                        </a:rPr>
                        <a:t> et jeux </a:t>
                      </a:r>
                      <a:r>
                        <a:rPr lang="en-US" sz="1400" dirty="0" err="1">
                          <a:solidFill>
                            <a:schemeClr val="tx1"/>
                          </a:solidFill>
                          <a:latin typeface="Arial" panose="020B0604020202020204" pitchFamily="34" charset="0"/>
                          <a:cs typeface="Arial" panose="020B0604020202020204" pitchFamily="34" charset="0"/>
                        </a:rPr>
                        <a:t>libres</a:t>
                      </a:r>
                      <a:r>
                        <a:rPr lang="en-US" sz="1400" dirty="0">
                          <a:solidFill>
                            <a:schemeClr val="tx1"/>
                          </a:solidFill>
                          <a:latin typeface="Arial" panose="020B0604020202020204" pitchFamily="34" charset="0"/>
                          <a:cs typeface="Arial" panose="020B0604020202020204" pitchFamily="34" charset="0"/>
                        </a:rPr>
                        <a:t> pour </a:t>
                      </a:r>
                      <a:r>
                        <a:rPr lang="en-US" sz="1400" dirty="0" err="1">
                          <a:solidFill>
                            <a:schemeClr val="tx1"/>
                          </a:solidFill>
                          <a:latin typeface="Arial" panose="020B0604020202020204" pitchFamily="34" charset="0"/>
                          <a:cs typeface="Arial" panose="020B0604020202020204" pitchFamily="34" charset="0"/>
                        </a:rPr>
                        <a:t>tous</a:t>
                      </a:r>
                      <a:endParaRPr lang="en-US" sz="1200" dirty="0">
                        <a:solidFill>
                          <a:schemeClr val="tx1"/>
                        </a:solidFill>
                        <a:latin typeface="Arial" panose="020B0604020202020204" pitchFamily="34" charset="0"/>
                        <a:cs typeface="Arial" panose="020B0604020202020204" pitchFamily="34" charset="0"/>
                      </a:endParaRPr>
                    </a:p>
                  </a:txBody>
                  <a:tcPr marL="107527" marR="107527" marT="107527" marB="107527" anchor="ctr">
                    <a:lnL w="26882" cap="flat" cmpd="sng" algn="ctr">
                      <a:solidFill>
                        <a:srgbClr val="03989E"/>
                      </a:solidFill>
                      <a:prstDash val="solid"/>
                      <a:round/>
                      <a:headEnd type="none" w="med" len="med"/>
                      <a:tailEnd type="none" w="med" len="med"/>
                    </a:lnL>
                    <a:lnR w="26882" cap="flat" cmpd="sng" algn="ctr">
                      <a:solidFill>
                        <a:srgbClr val="03989E"/>
                      </a:solidFill>
                      <a:prstDash val="solid"/>
                      <a:round/>
                      <a:headEnd type="none" w="med" len="med"/>
                      <a:tailEnd type="none" w="med" len="med"/>
                    </a:lnR>
                    <a:lnT w="26882" cap="flat" cmpd="sng" algn="ctr">
                      <a:solidFill>
                        <a:srgbClr val="03989E"/>
                      </a:solidFill>
                      <a:prstDash val="solid"/>
                      <a:round/>
                      <a:headEnd type="none" w="med" len="med"/>
                      <a:tailEnd type="none" w="med" len="med"/>
                    </a:lnT>
                    <a:lnB w="26882" cap="flat" cmpd="sng" algn="ctr">
                      <a:solidFill>
                        <a:srgbClr val="03989E"/>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521070">
                <a:tc>
                  <a:txBody>
                    <a:bodyPr/>
                    <a:lstStyle/>
                    <a:p>
                      <a:pPr algn="ctr">
                        <a:lnSpc>
                          <a:spcPts val="1917"/>
                        </a:lnSpc>
                        <a:defRPr/>
                      </a:pPr>
                      <a:r>
                        <a:rPr lang="en-US" sz="1400" dirty="0">
                          <a:solidFill>
                            <a:schemeClr val="tx1"/>
                          </a:solidFill>
                          <a:latin typeface="Arial" panose="020B0604020202020204" pitchFamily="34" charset="0"/>
                          <a:cs typeface="Arial" panose="020B0604020202020204" pitchFamily="34" charset="0"/>
                        </a:rPr>
                        <a:t>7h40</a:t>
                      </a:r>
                      <a:endParaRPr lang="en-US" sz="1200" dirty="0">
                        <a:solidFill>
                          <a:schemeClr val="tx1"/>
                        </a:solidFill>
                        <a:latin typeface="Arial" panose="020B0604020202020204" pitchFamily="34" charset="0"/>
                        <a:cs typeface="Arial" panose="020B0604020202020204" pitchFamily="34" charset="0"/>
                      </a:endParaRPr>
                    </a:p>
                  </a:txBody>
                  <a:tcPr marL="107527" marR="107527" marT="107527" marB="107527" anchor="ctr">
                    <a:lnL w="26882" cap="flat" cmpd="sng" algn="ctr">
                      <a:solidFill>
                        <a:srgbClr val="03989E"/>
                      </a:solidFill>
                      <a:prstDash val="solid"/>
                      <a:round/>
                      <a:headEnd type="none" w="med" len="med"/>
                      <a:tailEnd type="none" w="med" len="med"/>
                    </a:lnL>
                    <a:lnR w="26882" cap="flat" cmpd="sng" algn="ctr">
                      <a:solidFill>
                        <a:srgbClr val="03989E"/>
                      </a:solidFill>
                      <a:prstDash val="solid"/>
                      <a:round/>
                      <a:headEnd type="none" w="med" len="med"/>
                      <a:tailEnd type="none" w="med" len="med"/>
                    </a:lnR>
                    <a:lnT w="26882" cap="flat" cmpd="sng" algn="ctr">
                      <a:solidFill>
                        <a:srgbClr val="03989E"/>
                      </a:solidFill>
                      <a:prstDash val="solid"/>
                      <a:round/>
                      <a:headEnd type="none" w="med" len="med"/>
                      <a:tailEnd type="none" w="med" len="med"/>
                    </a:lnT>
                    <a:lnB w="26882" cap="flat" cmpd="sng" algn="ctr">
                      <a:solidFill>
                        <a:srgbClr val="03989E"/>
                      </a:solidFill>
                      <a:prstDash val="solid"/>
                      <a:round/>
                      <a:headEnd type="none" w="med" len="med"/>
                      <a:tailEnd type="none" w="med" len="med"/>
                    </a:lnB>
                    <a:solidFill>
                      <a:srgbClr val="FFFFFF"/>
                    </a:solidFill>
                  </a:tcPr>
                </a:tc>
                <a:tc>
                  <a:txBody>
                    <a:bodyPr/>
                    <a:lstStyle/>
                    <a:p>
                      <a:pPr algn="just">
                        <a:lnSpc>
                          <a:spcPts val="1925"/>
                        </a:lnSpc>
                        <a:defRPr/>
                      </a:pPr>
                      <a:r>
                        <a:rPr lang="en-US" sz="1400" dirty="0">
                          <a:solidFill>
                            <a:schemeClr val="tx1"/>
                          </a:solidFill>
                          <a:latin typeface="Arial" panose="020B0604020202020204" pitchFamily="34" charset="0"/>
                          <a:cs typeface="Arial" panose="020B0604020202020204" pitchFamily="34" charset="0"/>
                        </a:rPr>
                        <a:t>Sortie à </a:t>
                      </a:r>
                      <a:r>
                        <a:rPr lang="en-US" sz="1400" dirty="0" err="1">
                          <a:solidFill>
                            <a:schemeClr val="tx1"/>
                          </a:solidFill>
                          <a:latin typeface="Arial" panose="020B0604020202020204" pitchFamily="34" charset="0"/>
                          <a:cs typeface="Arial" panose="020B0604020202020204" pitchFamily="34" charset="0"/>
                        </a:rPr>
                        <a:t>l’extérieur</a:t>
                      </a:r>
                      <a:r>
                        <a:rPr lang="en-US" sz="1400" dirty="0">
                          <a:solidFill>
                            <a:schemeClr val="tx1"/>
                          </a:solidFill>
                          <a:latin typeface="Arial" panose="020B0604020202020204" pitchFamily="34" charset="0"/>
                          <a:cs typeface="Arial" panose="020B0604020202020204" pitchFamily="34" charset="0"/>
                        </a:rPr>
                        <a:t> pour </a:t>
                      </a:r>
                      <a:r>
                        <a:rPr lang="en-US" sz="1400" dirty="0" err="1">
                          <a:solidFill>
                            <a:schemeClr val="tx1"/>
                          </a:solidFill>
                          <a:latin typeface="Arial" panose="020B0604020202020204" pitchFamily="34" charset="0"/>
                          <a:cs typeface="Arial" panose="020B0604020202020204" pitchFamily="34" charset="0"/>
                        </a:rPr>
                        <a:t>tous</a:t>
                      </a:r>
                      <a:endParaRPr lang="en-US" sz="1200" dirty="0">
                        <a:solidFill>
                          <a:schemeClr val="tx1"/>
                        </a:solidFill>
                        <a:highlight>
                          <a:srgbClr val="FFFF00"/>
                        </a:highlight>
                        <a:latin typeface="Arial" panose="020B0604020202020204" pitchFamily="34" charset="0"/>
                        <a:cs typeface="Arial" panose="020B0604020202020204" pitchFamily="34" charset="0"/>
                      </a:endParaRPr>
                    </a:p>
                  </a:txBody>
                  <a:tcPr marL="107527" marR="107527" marT="107527" marB="107527" anchor="ctr">
                    <a:lnL w="26882" cap="flat" cmpd="sng" algn="ctr">
                      <a:solidFill>
                        <a:srgbClr val="03989E"/>
                      </a:solidFill>
                      <a:prstDash val="solid"/>
                      <a:round/>
                      <a:headEnd type="none" w="med" len="med"/>
                      <a:tailEnd type="none" w="med" len="med"/>
                    </a:lnL>
                    <a:lnR w="26882" cap="flat" cmpd="sng" algn="ctr">
                      <a:solidFill>
                        <a:srgbClr val="03989E"/>
                      </a:solidFill>
                      <a:prstDash val="solid"/>
                      <a:round/>
                      <a:headEnd type="none" w="med" len="med"/>
                      <a:tailEnd type="none" w="med" len="med"/>
                    </a:lnR>
                    <a:lnT w="26882" cap="flat" cmpd="sng" algn="ctr">
                      <a:solidFill>
                        <a:srgbClr val="03989E"/>
                      </a:solidFill>
                      <a:prstDash val="solid"/>
                      <a:round/>
                      <a:headEnd type="none" w="med" len="med"/>
                      <a:tailEnd type="none" w="med" len="med"/>
                    </a:lnT>
                    <a:lnB w="26882" cap="flat" cmpd="sng" algn="ctr">
                      <a:solidFill>
                        <a:srgbClr val="03989E"/>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521070">
                <a:tc>
                  <a:txBody>
                    <a:bodyPr/>
                    <a:lstStyle/>
                    <a:p>
                      <a:pPr algn="ctr">
                        <a:lnSpc>
                          <a:spcPts val="1917"/>
                        </a:lnSpc>
                        <a:defRPr/>
                      </a:pPr>
                      <a:r>
                        <a:rPr lang="en-US" sz="1400" dirty="0">
                          <a:solidFill>
                            <a:schemeClr val="tx1"/>
                          </a:solidFill>
                          <a:latin typeface="Arial" panose="020B0604020202020204" pitchFamily="34" charset="0"/>
                          <a:cs typeface="Arial" panose="020B0604020202020204" pitchFamily="34" charset="0"/>
                        </a:rPr>
                        <a:t>8h05</a:t>
                      </a:r>
                      <a:endParaRPr lang="en-US" sz="1200" dirty="0">
                        <a:solidFill>
                          <a:schemeClr val="tx1"/>
                        </a:solidFill>
                        <a:latin typeface="Arial" panose="020B0604020202020204" pitchFamily="34" charset="0"/>
                        <a:cs typeface="Arial" panose="020B0604020202020204" pitchFamily="34" charset="0"/>
                      </a:endParaRPr>
                    </a:p>
                  </a:txBody>
                  <a:tcPr marL="107527" marR="107527" marT="107527" marB="107527" anchor="ctr">
                    <a:lnL w="26882" cap="flat" cmpd="sng" algn="ctr">
                      <a:solidFill>
                        <a:srgbClr val="03989E"/>
                      </a:solidFill>
                      <a:prstDash val="solid"/>
                      <a:round/>
                      <a:headEnd type="none" w="med" len="med"/>
                      <a:tailEnd type="none" w="med" len="med"/>
                    </a:lnL>
                    <a:lnR w="26882" cap="flat" cmpd="sng" algn="ctr">
                      <a:solidFill>
                        <a:srgbClr val="03989E"/>
                      </a:solidFill>
                      <a:prstDash val="solid"/>
                      <a:round/>
                      <a:headEnd type="none" w="med" len="med"/>
                      <a:tailEnd type="none" w="med" len="med"/>
                    </a:lnR>
                    <a:lnT w="26882" cap="flat" cmpd="sng" algn="ctr">
                      <a:solidFill>
                        <a:srgbClr val="03989E"/>
                      </a:solidFill>
                      <a:prstDash val="solid"/>
                      <a:round/>
                      <a:headEnd type="none" w="med" len="med"/>
                      <a:tailEnd type="none" w="med" len="med"/>
                    </a:lnT>
                    <a:lnB w="26882" cap="flat" cmpd="sng" algn="ctr">
                      <a:solidFill>
                        <a:srgbClr val="03989E"/>
                      </a:solidFill>
                      <a:prstDash val="solid"/>
                      <a:round/>
                      <a:headEnd type="none" w="med" len="med"/>
                      <a:tailEnd type="none" w="med" len="med"/>
                    </a:lnB>
                    <a:solidFill>
                      <a:srgbClr val="FFFFFF"/>
                    </a:solidFill>
                  </a:tcPr>
                </a:tc>
                <a:tc>
                  <a:txBody>
                    <a:bodyPr/>
                    <a:lstStyle/>
                    <a:p>
                      <a:pPr algn="just">
                        <a:lnSpc>
                          <a:spcPts val="1925"/>
                        </a:lnSpc>
                        <a:defRPr/>
                      </a:pPr>
                      <a:r>
                        <a:rPr lang="en-US" sz="1400" dirty="0" err="1">
                          <a:solidFill>
                            <a:schemeClr val="tx1"/>
                          </a:solidFill>
                          <a:latin typeface="Arial" panose="020B0604020202020204" pitchFamily="34" charset="0"/>
                          <a:cs typeface="Arial" panose="020B0604020202020204" pitchFamily="34" charset="0"/>
                        </a:rPr>
                        <a:t>Rentrée</a:t>
                      </a:r>
                      <a:r>
                        <a:rPr lang="en-US" sz="1400" dirty="0">
                          <a:solidFill>
                            <a:schemeClr val="tx1"/>
                          </a:solidFill>
                          <a:latin typeface="Arial" panose="020B0604020202020204" pitchFamily="34" charset="0"/>
                          <a:cs typeface="Arial" panose="020B0604020202020204" pitchFamily="34" charset="0"/>
                        </a:rPr>
                        <a:t> pour le début des classes</a:t>
                      </a:r>
                      <a:endParaRPr lang="en-US" sz="1200" dirty="0">
                        <a:solidFill>
                          <a:schemeClr val="tx1"/>
                        </a:solidFill>
                        <a:latin typeface="Arial" panose="020B0604020202020204" pitchFamily="34" charset="0"/>
                        <a:cs typeface="Arial" panose="020B0604020202020204" pitchFamily="34" charset="0"/>
                      </a:endParaRPr>
                    </a:p>
                  </a:txBody>
                  <a:tcPr marL="107527" marR="107527" marT="107527" marB="107527" anchor="ctr">
                    <a:lnL w="26882" cap="flat" cmpd="sng" algn="ctr">
                      <a:solidFill>
                        <a:srgbClr val="03989E"/>
                      </a:solidFill>
                      <a:prstDash val="solid"/>
                      <a:round/>
                      <a:headEnd type="none" w="med" len="med"/>
                      <a:tailEnd type="none" w="med" len="med"/>
                    </a:lnL>
                    <a:lnR w="26882" cap="flat" cmpd="sng" algn="ctr">
                      <a:solidFill>
                        <a:srgbClr val="03989E"/>
                      </a:solidFill>
                      <a:prstDash val="solid"/>
                      <a:round/>
                      <a:headEnd type="none" w="med" len="med"/>
                      <a:tailEnd type="none" w="med" len="med"/>
                    </a:lnR>
                    <a:lnT w="26882" cap="flat" cmpd="sng" algn="ctr">
                      <a:solidFill>
                        <a:srgbClr val="03989E"/>
                      </a:solidFill>
                      <a:prstDash val="solid"/>
                      <a:round/>
                      <a:headEnd type="none" w="med" len="med"/>
                      <a:tailEnd type="none" w="med" len="med"/>
                    </a:lnT>
                    <a:lnB w="26882" cap="flat" cmpd="sng" algn="ctr">
                      <a:solidFill>
                        <a:srgbClr val="03989E"/>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bl>
          </a:graphicData>
        </a:graphic>
      </p:graphicFrame>
      <p:graphicFrame>
        <p:nvGraphicFramePr>
          <p:cNvPr id="4" name="Table 4"/>
          <p:cNvGraphicFramePr>
            <a:graphicFrameLocks noGrp="1"/>
          </p:cNvGraphicFramePr>
          <p:nvPr>
            <p:extLst>
              <p:ext uri="{D42A27DB-BD31-4B8C-83A1-F6EECF244321}">
                <p14:modId xmlns:p14="http://schemas.microsoft.com/office/powerpoint/2010/main" val="879112803"/>
              </p:ext>
            </p:extLst>
          </p:nvPr>
        </p:nvGraphicFramePr>
        <p:xfrm>
          <a:off x="756000" y="377222"/>
          <a:ext cx="6114447" cy="1354171"/>
        </p:xfrm>
        <a:graphic>
          <a:graphicData uri="http://schemas.openxmlformats.org/drawingml/2006/table">
            <a:tbl>
              <a:tblPr/>
              <a:tblGrid>
                <a:gridCol w="6114447">
                  <a:extLst>
                    <a:ext uri="{9D8B030D-6E8A-4147-A177-3AD203B41FA5}">
                      <a16:colId xmlns:a16="http://schemas.microsoft.com/office/drawing/2014/main" val="20000"/>
                    </a:ext>
                  </a:extLst>
                </a:gridCol>
              </a:tblGrid>
              <a:tr h="613464">
                <a:tc>
                  <a:txBody>
                    <a:bodyPr/>
                    <a:lstStyle/>
                    <a:p>
                      <a:pPr algn="ctr">
                        <a:lnSpc>
                          <a:spcPts val="2477"/>
                        </a:lnSpc>
                        <a:defRPr/>
                      </a:pPr>
                      <a:r>
                        <a:rPr lang="en-US" sz="1769">
                          <a:solidFill>
                            <a:srgbClr val="000000"/>
                          </a:solidFill>
                          <a:latin typeface="Open Sans Bold"/>
                        </a:rPr>
                        <a:t>Routine du Service de garde</a:t>
                      </a:r>
                      <a:endParaRPr lang="en-US" sz="1100"/>
                    </a:p>
                  </a:txBody>
                  <a:tcPr marL="107527" marR="107527" marT="107527" marB="107527" anchor="ctr">
                    <a:lnL w="26882" cap="flat" cmpd="sng" algn="ctr">
                      <a:solidFill>
                        <a:srgbClr val="03989E"/>
                      </a:solidFill>
                      <a:prstDash val="solid"/>
                      <a:round/>
                      <a:headEnd type="none" w="med" len="med"/>
                      <a:tailEnd type="none" w="med" len="med"/>
                    </a:lnL>
                    <a:lnR w="26882" cap="flat" cmpd="sng" algn="ctr">
                      <a:solidFill>
                        <a:srgbClr val="03989E"/>
                      </a:solidFill>
                      <a:prstDash val="solid"/>
                      <a:round/>
                      <a:headEnd type="none" w="med" len="med"/>
                      <a:tailEnd type="none" w="med" len="med"/>
                    </a:lnR>
                    <a:lnT w="26882" cap="flat" cmpd="sng" algn="ctr">
                      <a:solidFill>
                        <a:srgbClr val="03989E"/>
                      </a:solidFill>
                      <a:prstDash val="solid"/>
                      <a:round/>
                      <a:headEnd type="none" w="med" len="med"/>
                      <a:tailEnd type="none" w="med" len="med"/>
                    </a:lnT>
                    <a:lnB w="26882" cap="flat" cmpd="sng" algn="ctr">
                      <a:solidFill>
                        <a:srgbClr val="03989E"/>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618255">
                <a:tc>
                  <a:txBody>
                    <a:bodyPr/>
                    <a:lstStyle/>
                    <a:p>
                      <a:pPr algn="ctr">
                        <a:lnSpc>
                          <a:spcPts val="1357"/>
                        </a:lnSpc>
                        <a:defRPr/>
                      </a:pPr>
                      <a:r>
                        <a:rPr lang="en-US" sz="1100" dirty="0" err="1">
                          <a:solidFill>
                            <a:srgbClr val="000000"/>
                          </a:solidFill>
                          <a:latin typeface="Open Sans"/>
                        </a:rPr>
                        <a:t>L'horaire</a:t>
                      </a:r>
                      <a:r>
                        <a:rPr lang="en-US" sz="1100" dirty="0">
                          <a:solidFill>
                            <a:srgbClr val="000000"/>
                          </a:solidFill>
                          <a:latin typeface="Open Sans"/>
                        </a:rPr>
                        <a:t> </a:t>
                      </a:r>
                      <a:r>
                        <a:rPr lang="en-US" sz="1100" dirty="0" err="1">
                          <a:solidFill>
                            <a:srgbClr val="000000"/>
                          </a:solidFill>
                          <a:latin typeface="Open Sans"/>
                        </a:rPr>
                        <a:t>en</a:t>
                      </a:r>
                      <a:r>
                        <a:rPr lang="en-US" sz="1100" dirty="0">
                          <a:solidFill>
                            <a:srgbClr val="000000"/>
                          </a:solidFill>
                          <a:latin typeface="Open Sans"/>
                        </a:rPr>
                        <a:t> 3 blocs </a:t>
                      </a:r>
                      <a:r>
                        <a:rPr lang="en-US" sz="1100" dirty="0" err="1">
                          <a:solidFill>
                            <a:srgbClr val="000000"/>
                          </a:solidFill>
                          <a:latin typeface="Open Sans"/>
                        </a:rPr>
                        <a:t>apporte</a:t>
                      </a:r>
                      <a:r>
                        <a:rPr lang="en-US" sz="1100" dirty="0">
                          <a:solidFill>
                            <a:srgbClr val="000000"/>
                          </a:solidFill>
                          <a:latin typeface="Open Sans"/>
                        </a:rPr>
                        <a:t> </a:t>
                      </a:r>
                      <a:r>
                        <a:rPr lang="en-US" sz="1100" dirty="0" err="1">
                          <a:solidFill>
                            <a:srgbClr val="000000"/>
                          </a:solidFill>
                          <a:latin typeface="Open Sans"/>
                        </a:rPr>
                        <a:t>certaines</a:t>
                      </a:r>
                      <a:r>
                        <a:rPr lang="en-US" sz="1100" dirty="0">
                          <a:solidFill>
                            <a:srgbClr val="000000"/>
                          </a:solidFill>
                          <a:latin typeface="Open Sans"/>
                        </a:rPr>
                        <a:t> </a:t>
                      </a:r>
                      <a:r>
                        <a:rPr lang="en-US" sz="1100" dirty="0" err="1">
                          <a:solidFill>
                            <a:srgbClr val="000000"/>
                          </a:solidFill>
                          <a:latin typeface="Open Sans"/>
                        </a:rPr>
                        <a:t>contraintes</a:t>
                      </a:r>
                      <a:r>
                        <a:rPr lang="en-US" sz="1100" dirty="0">
                          <a:solidFill>
                            <a:srgbClr val="000000"/>
                          </a:solidFill>
                          <a:latin typeface="Open Sans"/>
                        </a:rPr>
                        <a:t> </a:t>
                      </a:r>
                      <a:r>
                        <a:rPr lang="en-US" sz="1100" dirty="0" err="1">
                          <a:solidFill>
                            <a:srgbClr val="000000"/>
                          </a:solidFill>
                          <a:latin typeface="Open Sans"/>
                        </a:rPr>
                        <a:t>dont</a:t>
                      </a:r>
                      <a:r>
                        <a:rPr lang="en-US" sz="1100" dirty="0">
                          <a:solidFill>
                            <a:srgbClr val="000000"/>
                          </a:solidFill>
                          <a:latin typeface="Open Sans"/>
                        </a:rPr>
                        <a:t> nous </a:t>
                      </a:r>
                      <a:r>
                        <a:rPr lang="en-US" sz="1100" dirty="0" err="1">
                          <a:solidFill>
                            <a:srgbClr val="000000"/>
                          </a:solidFill>
                          <a:latin typeface="Open Sans"/>
                        </a:rPr>
                        <a:t>devons</a:t>
                      </a:r>
                      <a:r>
                        <a:rPr lang="en-US" sz="1100" dirty="0">
                          <a:solidFill>
                            <a:srgbClr val="000000"/>
                          </a:solidFill>
                          <a:latin typeface="Open Sans"/>
                        </a:rPr>
                        <a:t> </a:t>
                      </a:r>
                      <a:r>
                        <a:rPr lang="en-US" sz="1100" dirty="0" err="1">
                          <a:solidFill>
                            <a:srgbClr val="000000"/>
                          </a:solidFill>
                          <a:latin typeface="Open Sans"/>
                        </a:rPr>
                        <a:t>tenir</a:t>
                      </a:r>
                      <a:r>
                        <a:rPr lang="en-US" sz="1100" dirty="0">
                          <a:solidFill>
                            <a:srgbClr val="000000"/>
                          </a:solidFill>
                          <a:latin typeface="Open Sans"/>
                        </a:rPr>
                        <a:t> </a:t>
                      </a:r>
                      <a:r>
                        <a:rPr lang="en-US" sz="1100" dirty="0" err="1">
                          <a:solidFill>
                            <a:srgbClr val="000000"/>
                          </a:solidFill>
                          <a:latin typeface="Open Sans"/>
                        </a:rPr>
                        <a:t>compte</a:t>
                      </a:r>
                      <a:r>
                        <a:rPr lang="en-US" sz="1100" dirty="0">
                          <a:solidFill>
                            <a:srgbClr val="000000"/>
                          </a:solidFill>
                          <a:latin typeface="Open Sans"/>
                        </a:rPr>
                        <a:t> dans la planification de </a:t>
                      </a:r>
                      <a:r>
                        <a:rPr lang="en-US" sz="1100" dirty="0" err="1">
                          <a:solidFill>
                            <a:srgbClr val="000000"/>
                          </a:solidFill>
                          <a:latin typeface="Open Sans"/>
                        </a:rPr>
                        <a:t>nos</a:t>
                      </a:r>
                      <a:r>
                        <a:rPr lang="en-US" sz="1100" dirty="0">
                          <a:solidFill>
                            <a:srgbClr val="000000"/>
                          </a:solidFill>
                          <a:latin typeface="Open Sans"/>
                        </a:rPr>
                        <a:t> </a:t>
                      </a:r>
                      <a:r>
                        <a:rPr lang="en-US" sz="1100" dirty="0" err="1">
                          <a:solidFill>
                            <a:srgbClr val="000000"/>
                          </a:solidFill>
                          <a:latin typeface="Open Sans"/>
                        </a:rPr>
                        <a:t>activités</a:t>
                      </a:r>
                      <a:r>
                        <a:rPr lang="en-US" sz="1100" dirty="0">
                          <a:solidFill>
                            <a:srgbClr val="000000"/>
                          </a:solidFill>
                          <a:latin typeface="Open Sans"/>
                        </a:rPr>
                        <a:t>. </a:t>
                      </a:r>
                      <a:r>
                        <a:rPr lang="en-US" sz="1100" dirty="0" err="1">
                          <a:solidFill>
                            <a:srgbClr val="000000"/>
                          </a:solidFill>
                          <a:latin typeface="Open Sans"/>
                        </a:rPr>
                        <a:t>Voici</a:t>
                      </a:r>
                      <a:r>
                        <a:rPr lang="en-US" sz="1100" dirty="0">
                          <a:solidFill>
                            <a:srgbClr val="000000"/>
                          </a:solidFill>
                          <a:latin typeface="Open Sans"/>
                        </a:rPr>
                        <a:t> un aperçu </a:t>
                      </a:r>
                      <a:r>
                        <a:rPr lang="en-US" sz="1100" dirty="0" err="1">
                          <a:solidFill>
                            <a:srgbClr val="000000"/>
                          </a:solidFill>
                          <a:latin typeface="Open Sans"/>
                        </a:rPr>
                        <a:t>d'une</a:t>
                      </a:r>
                      <a:r>
                        <a:rPr lang="en-US" sz="1100" dirty="0">
                          <a:solidFill>
                            <a:srgbClr val="000000"/>
                          </a:solidFill>
                          <a:latin typeface="Open Sans"/>
                        </a:rPr>
                        <a:t> </a:t>
                      </a:r>
                      <a:r>
                        <a:rPr lang="en-US" sz="1100" dirty="0" err="1">
                          <a:solidFill>
                            <a:srgbClr val="000000"/>
                          </a:solidFill>
                          <a:latin typeface="Open Sans"/>
                        </a:rPr>
                        <a:t>journée</a:t>
                      </a:r>
                      <a:r>
                        <a:rPr lang="en-US" sz="1100" dirty="0">
                          <a:solidFill>
                            <a:srgbClr val="000000"/>
                          </a:solidFill>
                          <a:latin typeface="Open Sans"/>
                        </a:rPr>
                        <a:t> "type" d'un enfant au Service de </a:t>
                      </a:r>
                      <a:r>
                        <a:rPr lang="en-US" sz="1100" dirty="0" err="1">
                          <a:solidFill>
                            <a:srgbClr val="000000"/>
                          </a:solidFill>
                          <a:latin typeface="Open Sans"/>
                        </a:rPr>
                        <a:t>garde</a:t>
                      </a:r>
                      <a:r>
                        <a:rPr lang="en-US" sz="1100" dirty="0">
                          <a:solidFill>
                            <a:srgbClr val="000000"/>
                          </a:solidFill>
                          <a:latin typeface="Open Sans"/>
                        </a:rPr>
                        <a:t>.</a:t>
                      </a:r>
                      <a:endParaRPr lang="en-US" sz="1600" dirty="0"/>
                    </a:p>
                  </a:txBody>
                  <a:tcPr marL="107527" marR="107527" marT="107527" marB="107527" anchor="ctr">
                    <a:lnL w="26882" cap="flat" cmpd="sng" algn="ctr">
                      <a:solidFill>
                        <a:srgbClr val="03989E"/>
                      </a:solidFill>
                      <a:prstDash val="solid"/>
                      <a:round/>
                      <a:headEnd type="none" w="med" len="med"/>
                      <a:tailEnd type="none" w="med" len="med"/>
                    </a:lnL>
                    <a:lnR w="26882" cap="flat" cmpd="sng" algn="ctr">
                      <a:solidFill>
                        <a:srgbClr val="03989E"/>
                      </a:solidFill>
                      <a:prstDash val="solid"/>
                      <a:round/>
                      <a:headEnd type="none" w="med" len="med"/>
                      <a:tailEnd type="none" w="med" len="med"/>
                    </a:lnR>
                    <a:lnT w="26882" cap="flat" cmpd="sng" algn="ctr">
                      <a:solidFill>
                        <a:srgbClr val="03989E"/>
                      </a:solidFill>
                      <a:prstDash val="solid"/>
                      <a:round/>
                      <a:headEnd type="none" w="med" len="med"/>
                      <a:tailEnd type="none" w="med" len="med"/>
                    </a:lnT>
                    <a:lnB w="26882" cap="flat" cmpd="sng" algn="ctr">
                      <a:solidFill>
                        <a:srgbClr val="03989E"/>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bl>
          </a:graphicData>
        </a:graphic>
      </p:graphicFrame>
      <p:graphicFrame>
        <p:nvGraphicFramePr>
          <p:cNvPr id="5" name="Table 5"/>
          <p:cNvGraphicFramePr>
            <a:graphicFrameLocks noGrp="1"/>
          </p:cNvGraphicFramePr>
          <p:nvPr>
            <p:extLst>
              <p:ext uri="{D42A27DB-BD31-4B8C-83A1-F6EECF244321}">
                <p14:modId xmlns:p14="http://schemas.microsoft.com/office/powerpoint/2010/main" val="3762500757"/>
              </p:ext>
            </p:extLst>
          </p:nvPr>
        </p:nvGraphicFramePr>
        <p:xfrm>
          <a:off x="756000" y="1735771"/>
          <a:ext cx="6114447" cy="433177"/>
        </p:xfrm>
        <a:graphic>
          <a:graphicData uri="http://schemas.openxmlformats.org/drawingml/2006/table">
            <a:tbl>
              <a:tblPr/>
              <a:tblGrid>
                <a:gridCol w="6114447">
                  <a:extLst>
                    <a:ext uri="{9D8B030D-6E8A-4147-A177-3AD203B41FA5}">
                      <a16:colId xmlns:a16="http://schemas.microsoft.com/office/drawing/2014/main" val="20000"/>
                    </a:ext>
                  </a:extLst>
                </a:gridCol>
              </a:tblGrid>
              <a:tr h="266804">
                <a:tc>
                  <a:txBody>
                    <a:bodyPr/>
                    <a:lstStyle/>
                    <a:p>
                      <a:pPr algn="ctr">
                        <a:lnSpc>
                          <a:spcPts val="1777"/>
                        </a:lnSpc>
                        <a:defRPr/>
                      </a:pPr>
                      <a:r>
                        <a:rPr lang="en-US" sz="1400" dirty="0" err="1">
                          <a:solidFill>
                            <a:srgbClr val="000000"/>
                          </a:solidFill>
                          <a:latin typeface="Open Sans Bold"/>
                        </a:rPr>
                        <a:t>Période</a:t>
                      </a:r>
                      <a:r>
                        <a:rPr lang="en-US" sz="1400" dirty="0">
                          <a:solidFill>
                            <a:srgbClr val="000000"/>
                          </a:solidFill>
                          <a:latin typeface="Open Sans Bold"/>
                        </a:rPr>
                        <a:t> du matin 7h10 à 8h05</a:t>
                      </a:r>
                      <a:endParaRPr lang="en-US" sz="1200" dirty="0"/>
                    </a:p>
                  </a:txBody>
                  <a:tcPr marL="107527" marR="107527" marT="107527" marB="107527" anchor="ctr">
                    <a:lnL w="26882" cap="flat" cmpd="sng" algn="ctr">
                      <a:solidFill>
                        <a:srgbClr val="03989E"/>
                      </a:solidFill>
                      <a:prstDash val="solid"/>
                      <a:round/>
                      <a:headEnd type="none" w="med" len="med"/>
                      <a:tailEnd type="none" w="med" len="med"/>
                    </a:lnL>
                    <a:lnR w="26882" cap="flat" cmpd="sng" algn="ctr">
                      <a:solidFill>
                        <a:srgbClr val="03989E"/>
                      </a:solidFill>
                      <a:prstDash val="solid"/>
                      <a:round/>
                      <a:headEnd type="none" w="med" len="med"/>
                      <a:tailEnd type="none" w="med" len="med"/>
                    </a:lnR>
                    <a:lnT w="26882" cap="flat" cmpd="sng" algn="ctr">
                      <a:solidFill>
                        <a:srgbClr val="03989E"/>
                      </a:solidFill>
                      <a:prstDash val="solid"/>
                      <a:round/>
                      <a:headEnd type="none" w="med" len="med"/>
                      <a:tailEnd type="none" w="med" len="med"/>
                    </a:lnT>
                    <a:lnB w="26882" cap="flat" cmpd="sng" algn="ctr">
                      <a:solidFill>
                        <a:srgbClr val="03989E"/>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bl>
          </a:graphicData>
        </a:graphic>
      </p:graphicFrame>
      <p:graphicFrame>
        <p:nvGraphicFramePr>
          <p:cNvPr id="6" name="Table 6"/>
          <p:cNvGraphicFramePr>
            <a:graphicFrameLocks noGrp="1"/>
          </p:cNvGraphicFramePr>
          <p:nvPr>
            <p:extLst>
              <p:ext uri="{D42A27DB-BD31-4B8C-83A1-F6EECF244321}">
                <p14:modId xmlns:p14="http://schemas.microsoft.com/office/powerpoint/2010/main" val="78585536"/>
              </p:ext>
            </p:extLst>
          </p:nvPr>
        </p:nvGraphicFramePr>
        <p:xfrm>
          <a:off x="755999" y="4158447"/>
          <a:ext cx="6114447" cy="433177"/>
        </p:xfrm>
        <a:graphic>
          <a:graphicData uri="http://schemas.openxmlformats.org/drawingml/2006/table">
            <a:tbl>
              <a:tblPr/>
              <a:tblGrid>
                <a:gridCol w="6114447">
                  <a:extLst>
                    <a:ext uri="{9D8B030D-6E8A-4147-A177-3AD203B41FA5}">
                      <a16:colId xmlns:a16="http://schemas.microsoft.com/office/drawing/2014/main" val="20000"/>
                    </a:ext>
                  </a:extLst>
                </a:gridCol>
              </a:tblGrid>
              <a:tr h="266804">
                <a:tc>
                  <a:txBody>
                    <a:bodyPr/>
                    <a:lstStyle/>
                    <a:p>
                      <a:pPr algn="ctr">
                        <a:lnSpc>
                          <a:spcPts val="1777"/>
                        </a:lnSpc>
                        <a:defRPr/>
                      </a:pPr>
                      <a:r>
                        <a:rPr lang="en-US" sz="1400" dirty="0" err="1">
                          <a:solidFill>
                            <a:srgbClr val="000000"/>
                          </a:solidFill>
                          <a:latin typeface="Open Sans Bold"/>
                        </a:rPr>
                        <a:t>Période</a:t>
                      </a:r>
                      <a:r>
                        <a:rPr lang="en-US" sz="1400" dirty="0">
                          <a:solidFill>
                            <a:srgbClr val="000000"/>
                          </a:solidFill>
                          <a:latin typeface="Open Sans Bold"/>
                        </a:rPr>
                        <a:t> du midi 11h10 à 12h20</a:t>
                      </a:r>
                      <a:endParaRPr lang="en-US" sz="1200" dirty="0"/>
                    </a:p>
                  </a:txBody>
                  <a:tcPr marL="107527" marR="107527" marT="107527" marB="107527" anchor="ctr">
                    <a:lnL w="26882" cap="flat" cmpd="sng" algn="ctr">
                      <a:solidFill>
                        <a:srgbClr val="03989E"/>
                      </a:solidFill>
                      <a:prstDash val="solid"/>
                      <a:round/>
                      <a:headEnd type="none" w="med" len="med"/>
                      <a:tailEnd type="none" w="med" len="med"/>
                    </a:lnL>
                    <a:lnR w="26882" cap="flat" cmpd="sng" algn="ctr">
                      <a:solidFill>
                        <a:srgbClr val="03989E"/>
                      </a:solidFill>
                      <a:prstDash val="solid"/>
                      <a:round/>
                      <a:headEnd type="none" w="med" len="med"/>
                      <a:tailEnd type="none" w="med" len="med"/>
                    </a:lnR>
                    <a:lnT w="26882" cap="flat" cmpd="sng" algn="ctr">
                      <a:solidFill>
                        <a:srgbClr val="03989E"/>
                      </a:solidFill>
                      <a:prstDash val="solid"/>
                      <a:round/>
                      <a:headEnd type="none" w="med" len="med"/>
                      <a:tailEnd type="none" w="med" len="med"/>
                    </a:lnT>
                    <a:lnB w="26882" cap="flat" cmpd="sng" algn="ctr">
                      <a:solidFill>
                        <a:srgbClr val="03989E"/>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bl>
          </a:graphicData>
        </a:graphic>
      </p:graphicFrame>
      <p:graphicFrame>
        <p:nvGraphicFramePr>
          <p:cNvPr id="7" name="Table 7"/>
          <p:cNvGraphicFramePr>
            <a:graphicFrameLocks noGrp="1"/>
          </p:cNvGraphicFramePr>
          <p:nvPr>
            <p:extLst>
              <p:ext uri="{D42A27DB-BD31-4B8C-83A1-F6EECF244321}">
                <p14:modId xmlns:p14="http://schemas.microsoft.com/office/powerpoint/2010/main" val="256856465"/>
              </p:ext>
            </p:extLst>
          </p:nvPr>
        </p:nvGraphicFramePr>
        <p:xfrm>
          <a:off x="755999" y="4605221"/>
          <a:ext cx="6114447" cy="2439996"/>
        </p:xfrm>
        <a:graphic>
          <a:graphicData uri="http://schemas.openxmlformats.org/drawingml/2006/table">
            <a:tbl>
              <a:tblPr/>
              <a:tblGrid>
                <a:gridCol w="1041050">
                  <a:extLst>
                    <a:ext uri="{9D8B030D-6E8A-4147-A177-3AD203B41FA5}">
                      <a16:colId xmlns:a16="http://schemas.microsoft.com/office/drawing/2014/main" val="20000"/>
                    </a:ext>
                  </a:extLst>
                </a:gridCol>
                <a:gridCol w="5073397">
                  <a:extLst>
                    <a:ext uri="{9D8B030D-6E8A-4147-A177-3AD203B41FA5}">
                      <a16:colId xmlns:a16="http://schemas.microsoft.com/office/drawing/2014/main" val="20001"/>
                    </a:ext>
                  </a:extLst>
                </a:gridCol>
              </a:tblGrid>
              <a:tr h="1001110">
                <a:tc>
                  <a:txBody>
                    <a:bodyPr/>
                    <a:lstStyle/>
                    <a:p>
                      <a:pPr algn="ctr">
                        <a:lnSpc>
                          <a:spcPts val="1777"/>
                        </a:lnSpc>
                        <a:defRPr/>
                      </a:pPr>
                      <a:r>
                        <a:rPr lang="en-US" sz="1400" dirty="0">
                          <a:solidFill>
                            <a:schemeClr val="tx1"/>
                          </a:solidFill>
                          <a:latin typeface="Arial" panose="020B0604020202020204" pitchFamily="34" charset="0"/>
                          <a:cs typeface="Arial" panose="020B0604020202020204" pitchFamily="34" charset="0"/>
                        </a:rPr>
                        <a:t>11h10</a:t>
                      </a:r>
                    </a:p>
                    <a:p>
                      <a:pPr algn="ctr">
                        <a:lnSpc>
                          <a:spcPts val="1777"/>
                        </a:lnSpc>
                        <a:defRPr/>
                      </a:pPr>
                      <a:r>
                        <a:rPr lang="en-US" sz="1400" dirty="0">
                          <a:solidFill>
                            <a:schemeClr val="tx1"/>
                          </a:solidFill>
                          <a:latin typeface="Arial" panose="020B0604020202020204" pitchFamily="34" charset="0"/>
                          <a:cs typeface="Arial" panose="020B0604020202020204" pitchFamily="34" charset="0"/>
                        </a:rPr>
                        <a:t>à 11h45</a:t>
                      </a:r>
                    </a:p>
                  </a:txBody>
                  <a:tcPr marL="107527" marR="107527" marT="107527" marB="107527" anchor="ctr">
                    <a:lnL w="26882" cap="flat" cmpd="sng" algn="ctr">
                      <a:solidFill>
                        <a:srgbClr val="03989E"/>
                      </a:solidFill>
                      <a:prstDash val="solid"/>
                      <a:round/>
                      <a:headEnd type="none" w="med" len="med"/>
                      <a:tailEnd type="none" w="med" len="med"/>
                    </a:lnL>
                    <a:lnR w="26882" cap="flat" cmpd="sng" algn="ctr">
                      <a:solidFill>
                        <a:srgbClr val="03989E"/>
                      </a:solidFill>
                      <a:prstDash val="solid"/>
                      <a:round/>
                      <a:headEnd type="none" w="med" len="med"/>
                      <a:tailEnd type="none" w="med" len="med"/>
                    </a:lnR>
                    <a:lnT w="26882" cap="flat" cmpd="sng" algn="ctr">
                      <a:solidFill>
                        <a:srgbClr val="03989E"/>
                      </a:solidFill>
                      <a:prstDash val="solid"/>
                      <a:round/>
                      <a:headEnd type="none" w="med" len="med"/>
                      <a:tailEnd type="none" w="med" len="med"/>
                    </a:lnT>
                    <a:lnB w="26882" cap="flat" cmpd="sng" algn="ctr">
                      <a:solidFill>
                        <a:srgbClr val="03989E"/>
                      </a:solidFill>
                      <a:prstDash val="solid"/>
                      <a:round/>
                      <a:headEnd type="none" w="med" len="med"/>
                      <a:tailEnd type="none" w="med" len="med"/>
                    </a:lnB>
                    <a:solidFill>
                      <a:srgbClr val="FFFFFF"/>
                    </a:solidFill>
                  </a:tcPr>
                </a:tc>
                <a:tc>
                  <a:txBody>
                    <a:bodyPr/>
                    <a:lstStyle/>
                    <a:p>
                      <a:pPr algn="just">
                        <a:lnSpc>
                          <a:spcPts val="1925"/>
                        </a:lnSpc>
                        <a:defRPr/>
                      </a:pPr>
                      <a:r>
                        <a:rPr lang="en-US" sz="1400" dirty="0">
                          <a:solidFill>
                            <a:schemeClr val="tx1"/>
                          </a:solidFill>
                          <a:latin typeface="Arial" panose="020B0604020202020204" pitchFamily="34" charset="0"/>
                          <a:cs typeface="Arial" panose="020B0604020202020204" pitchFamily="34" charset="0"/>
                        </a:rPr>
                        <a:t>Premier </a:t>
                      </a:r>
                      <a:r>
                        <a:rPr lang="en-US" sz="1400" dirty="0" err="1">
                          <a:solidFill>
                            <a:schemeClr val="tx1"/>
                          </a:solidFill>
                          <a:latin typeface="Arial" panose="020B0604020202020204" pitchFamily="34" charset="0"/>
                          <a:cs typeface="Arial" panose="020B0604020202020204" pitchFamily="34" charset="0"/>
                        </a:rPr>
                        <a:t>dîner</a:t>
                      </a:r>
                      <a:r>
                        <a:rPr lang="en-US" sz="1400" dirty="0">
                          <a:solidFill>
                            <a:schemeClr val="tx1"/>
                          </a:solidFill>
                          <a:latin typeface="Arial" panose="020B0604020202020204" pitchFamily="34" charset="0"/>
                          <a:cs typeface="Arial" panose="020B0604020202020204" pitchFamily="34" charset="0"/>
                        </a:rPr>
                        <a:t> pour le </a:t>
                      </a:r>
                      <a:r>
                        <a:rPr lang="en-US" sz="1400" dirty="0" err="1">
                          <a:solidFill>
                            <a:schemeClr val="tx1"/>
                          </a:solidFill>
                          <a:latin typeface="Arial" panose="020B0604020202020204" pitchFamily="34" charset="0"/>
                          <a:cs typeface="Arial" panose="020B0604020202020204" pitchFamily="34" charset="0"/>
                        </a:rPr>
                        <a:t>préscolaire</a:t>
                      </a:r>
                      <a:r>
                        <a:rPr lang="en-US" sz="1400" dirty="0">
                          <a:solidFill>
                            <a:schemeClr val="tx1"/>
                          </a:solidFill>
                          <a:latin typeface="Arial" panose="020B0604020202020204" pitchFamily="34" charset="0"/>
                          <a:cs typeface="Arial" panose="020B0604020202020204" pitchFamily="34" charset="0"/>
                        </a:rPr>
                        <a:t>, le premier cycle </a:t>
                      </a:r>
                      <a:r>
                        <a:rPr lang="en-US" sz="1400" b="0" dirty="0">
                          <a:solidFill>
                            <a:schemeClr val="tx1"/>
                          </a:solidFill>
                          <a:latin typeface="Arial" panose="020B0604020202020204" pitchFamily="34" charset="0"/>
                          <a:cs typeface="Arial" panose="020B0604020202020204" pitchFamily="34" charset="0"/>
                        </a:rPr>
                        <a:t>et 3e </a:t>
                      </a:r>
                      <a:r>
                        <a:rPr lang="en-US" sz="1400" b="0" dirty="0" err="1">
                          <a:solidFill>
                            <a:schemeClr val="tx1"/>
                          </a:solidFill>
                          <a:latin typeface="Arial" panose="020B0604020202020204" pitchFamily="34" charset="0"/>
                          <a:cs typeface="Arial" panose="020B0604020202020204" pitchFamily="34" charset="0"/>
                        </a:rPr>
                        <a:t>année</a:t>
                      </a:r>
                      <a:r>
                        <a:rPr lang="en-US" sz="1400" b="0" dirty="0">
                          <a:solidFill>
                            <a:schemeClr val="tx1"/>
                          </a:solidFill>
                          <a:latin typeface="Arial" panose="020B0604020202020204" pitchFamily="34" charset="0"/>
                          <a:cs typeface="Arial" panose="020B0604020202020204" pitchFamily="34" charset="0"/>
                        </a:rPr>
                        <a:t> </a:t>
                      </a:r>
                      <a:r>
                        <a:rPr lang="en-US" sz="1400" b="0" dirty="0" err="1">
                          <a:solidFill>
                            <a:schemeClr val="tx1"/>
                          </a:solidFill>
                          <a:latin typeface="Arial" panose="020B0604020202020204" pitchFamily="34" charset="0"/>
                          <a:cs typeface="Arial" panose="020B0604020202020204" pitchFamily="34" charset="0"/>
                        </a:rPr>
                        <a:t>alors</a:t>
                      </a:r>
                      <a:r>
                        <a:rPr lang="en-US" sz="1400" b="0" dirty="0">
                          <a:solidFill>
                            <a:schemeClr val="tx1"/>
                          </a:solidFill>
                          <a:latin typeface="Arial" panose="020B0604020202020204" pitchFamily="34" charset="0"/>
                          <a:cs typeface="Arial" panose="020B0604020202020204" pitchFamily="34" charset="0"/>
                        </a:rPr>
                        <a:t> que les </a:t>
                      </a:r>
                      <a:r>
                        <a:rPr lang="en-US" sz="1400" b="0" dirty="0" err="1">
                          <a:solidFill>
                            <a:schemeClr val="tx1"/>
                          </a:solidFill>
                          <a:latin typeface="Arial" panose="020B0604020202020204" pitchFamily="34" charset="0"/>
                          <a:cs typeface="Arial" panose="020B0604020202020204" pitchFamily="34" charset="0"/>
                        </a:rPr>
                        <a:t>élèves</a:t>
                      </a:r>
                      <a:r>
                        <a:rPr lang="en-US" sz="1400" b="0" dirty="0">
                          <a:solidFill>
                            <a:schemeClr val="tx1"/>
                          </a:solidFill>
                          <a:latin typeface="Arial" panose="020B0604020202020204" pitchFamily="34" charset="0"/>
                          <a:cs typeface="Arial" panose="020B0604020202020204" pitchFamily="34" charset="0"/>
                        </a:rPr>
                        <a:t> de 4e </a:t>
                      </a:r>
                      <a:r>
                        <a:rPr lang="en-US" sz="1400" b="0" dirty="0" err="1">
                          <a:solidFill>
                            <a:schemeClr val="tx1"/>
                          </a:solidFill>
                          <a:latin typeface="Arial" panose="020B0604020202020204" pitchFamily="34" charset="0"/>
                          <a:cs typeface="Arial" panose="020B0604020202020204" pitchFamily="34" charset="0"/>
                        </a:rPr>
                        <a:t>année</a:t>
                      </a:r>
                      <a:r>
                        <a:rPr lang="en-US" sz="1400" b="0" dirty="0">
                          <a:solidFill>
                            <a:schemeClr val="tx1"/>
                          </a:solidFill>
                          <a:latin typeface="Arial" panose="020B0604020202020204" pitchFamily="34" charset="0"/>
                          <a:cs typeface="Arial" panose="020B0604020202020204" pitchFamily="34" charset="0"/>
                        </a:rPr>
                        <a:t> </a:t>
                      </a:r>
                      <a:r>
                        <a:rPr lang="en-US" sz="1400" dirty="0">
                          <a:solidFill>
                            <a:schemeClr val="tx1"/>
                          </a:solidFill>
                          <a:latin typeface="Arial" panose="020B0604020202020204" pitchFamily="34" charset="0"/>
                          <a:cs typeface="Arial" panose="020B0604020202020204" pitchFamily="34" charset="0"/>
                        </a:rPr>
                        <a:t>et le </a:t>
                      </a:r>
                      <a:r>
                        <a:rPr lang="en-US" sz="1400" dirty="0" err="1">
                          <a:solidFill>
                            <a:schemeClr val="tx1"/>
                          </a:solidFill>
                          <a:latin typeface="Arial" panose="020B0604020202020204" pitchFamily="34" charset="0"/>
                          <a:cs typeface="Arial" panose="020B0604020202020204" pitchFamily="34" charset="0"/>
                        </a:rPr>
                        <a:t>troisième</a:t>
                      </a:r>
                      <a:r>
                        <a:rPr lang="en-US" sz="1400" dirty="0">
                          <a:solidFill>
                            <a:schemeClr val="tx1"/>
                          </a:solidFill>
                          <a:latin typeface="Arial" panose="020B0604020202020204" pitchFamily="34" charset="0"/>
                          <a:cs typeface="Arial" panose="020B0604020202020204" pitchFamily="34" charset="0"/>
                        </a:rPr>
                        <a:t> cycle </a:t>
                      </a:r>
                      <a:r>
                        <a:rPr lang="en-US" sz="1400" dirty="0" err="1">
                          <a:solidFill>
                            <a:schemeClr val="tx1"/>
                          </a:solidFill>
                          <a:latin typeface="Arial" panose="020B0604020202020204" pitchFamily="34" charset="0"/>
                          <a:cs typeface="Arial" panose="020B0604020202020204" pitchFamily="34" charset="0"/>
                        </a:rPr>
                        <a:t>sont</a:t>
                      </a:r>
                      <a:r>
                        <a:rPr lang="en-US" sz="1400" dirty="0">
                          <a:solidFill>
                            <a:schemeClr val="tx1"/>
                          </a:solidFill>
                          <a:latin typeface="Arial" panose="020B0604020202020204" pitchFamily="34" charset="0"/>
                          <a:cs typeface="Arial" panose="020B0604020202020204" pitchFamily="34" charset="0"/>
                        </a:rPr>
                        <a:t> à </a:t>
                      </a:r>
                      <a:r>
                        <a:rPr lang="en-US" sz="1400" dirty="0" err="1">
                          <a:solidFill>
                            <a:schemeClr val="tx1"/>
                          </a:solidFill>
                          <a:latin typeface="Arial" panose="020B0604020202020204" pitchFamily="34" charset="0"/>
                          <a:cs typeface="Arial" panose="020B0604020202020204" pitchFamily="34" charset="0"/>
                        </a:rPr>
                        <a:t>l’extérieur</a:t>
                      </a:r>
                      <a:r>
                        <a:rPr lang="en-US" sz="1400" dirty="0">
                          <a:solidFill>
                            <a:schemeClr val="tx1"/>
                          </a:solidFill>
                          <a:latin typeface="Arial" panose="020B0604020202020204" pitchFamily="34" charset="0"/>
                          <a:cs typeface="Arial" panose="020B0604020202020204" pitchFamily="34" charset="0"/>
                        </a:rPr>
                        <a:t> en jeux </a:t>
                      </a:r>
                      <a:r>
                        <a:rPr lang="en-US" sz="1400" dirty="0" err="1">
                          <a:solidFill>
                            <a:schemeClr val="tx1"/>
                          </a:solidFill>
                          <a:latin typeface="Arial" panose="020B0604020202020204" pitchFamily="34" charset="0"/>
                          <a:cs typeface="Arial" panose="020B0604020202020204" pitchFamily="34" charset="0"/>
                        </a:rPr>
                        <a:t>libres</a:t>
                      </a:r>
                      <a:endParaRPr lang="en-US" sz="1400" dirty="0">
                        <a:solidFill>
                          <a:schemeClr val="tx1"/>
                        </a:solidFill>
                        <a:latin typeface="Arial" panose="020B0604020202020204" pitchFamily="34" charset="0"/>
                        <a:cs typeface="Arial" panose="020B0604020202020204" pitchFamily="34" charset="0"/>
                      </a:endParaRPr>
                    </a:p>
                  </a:txBody>
                  <a:tcPr marL="107527" marR="107527" marT="107527" marB="107527" anchor="ctr">
                    <a:lnL w="26882" cap="flat" cmpd="sng" algn="ctr">
                      <a:solidFill>
                        <a:srgbClr val="03989E"/>
                      </a:solidFill>
                      <a:prstDash val="solid"/>
                      <a:round/>
                      <a:headEnd type="none" w="med" len="med"/>
                      <a:tailEnd type="none" w="med" len="med"/>
                    </a:lnL>
                    <a:lnR w="26882" cap="flat" cmpd="sng" algn="ctr">
                      <a:solidFill>
                        <a:srgbClr val="03989E"/>
                      </a:solidFill>
                      <a:prstDash val="solid"/>
                      <a:round/>
                      <a:headEnd type="none" w="med" len="med"/>
                      <a:tailEnd type="none" w="med" len="med"/>
                    </a:lnR>
                    <a:lnT w="26882" cap="flat" cmpd="sng" algn="ctr">
                      <a:solidFill>
                        <a:srgbClr val="03989E"/>
                      </a:solidFill>
                      <a:prstDash val="solid"/>
                      <a:round/>
                      <a:headEnd type="none" w="med" len="med"/>
                      <a:tailEnd type="none" w="med" len="med"/>
                    </a:lnT>
                    <a:lnB w="26882" cap="flat" cmpd="sng" algn="ctr">
                      <a:solidFill>
                        <a:srgbClr val="03989E"/>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519807">
                <a:tc>
                  <a:txBody>
                    <a:bodyPr/>
                    <a:lstStyle/>
                    <a:p>
                      <a:pPr algn="ctr">
                        <a:lnSpc>
                          <a:spcPts val="1917"/>
                        </a:lnSpc>
                        <a:defRPr/>
                      </a:pPr>
                      <a:r>
                        <a:rPr lang="en-US" sz="1400" dirty="0">
                          <a:solidFill>
                            <a:schemeClr val="tx1"/>
                          </a:solidFill>
                          <a:latin typeface="Arial" panose="020B0604020202020204" pitchFamily="34" charset="0"/>
                          <a:cs typeface="Arial" panose="020B0604020202020204" pitchFamily="34" charset="0"/>
                        </a:rPr>
                        <a:t>11h45 à 12h20</a:t>
                      </a:r>
                    </a:p>
                  </a:txBody>
                  <a:tcPr marL="107527" marR="107527" marT="107527" marB="107527" anchor="ctr">
                    <a:lnL w="26882" cap="flat" cmpd="sng" algn="ctr">
                      <a:solidFill>
                        <a:srgbClr val="03989E"/>
                      </a:solidFill>
                      <a:prstDash val="solid"/>
                      <a:round/>
                      <a:headEnd type="none" w="med" len="med"/>
                      <a:tailEnd type="none" w="med" len="med"/>
                    </a:lnL>
                    <a:lnR w="26882" cap="flat" cmpd="sng" algn="ctr">
                      <a:solidFill>
                        <a:srgbClr val="03989E"/>
                      </a:solidFill>
                      <a:prstDash val="solid"/>
                      <a:round/>
                      <a:headEnd type="none" w="med" len="med"/>
                      <a:tailEnd type="none" w="med" len="med"/>
                    </a:lnR>
                    <a:lnT w="26882" cap="flat" cmpd="sng" algn="ctr">
                      <a:solidFill>
                        <a:srgbClr val="03989E"/>
                      </a:solidFill>
                      <a:prstDash val="solid"/>
                      <a:round/>
                      <a:headEnd type="none" w="med" len="med"/>
                      <a:tailEnd type="none" w="med" len="med"/>
                    </a:lnT>
                    <a:lnB w="26882" cap="flat" cmpd="sng" algn="ctr">
                      <a:solidFill>
                        <a:srgbClr val="03989E"/>
                      </a:solidFill>
                      <a:prstDash val="solid"/>
                      <a:round/>
                      <a:headEnd type="none" w="med" len="med"/>
                      <a:tailEnd type="none" w="med" len="med"/>
                    </a:lnB>
                    <a:solidFill>
                      <a:srgbClr val="FFFFFF"/>
                    </a:solidFill>
                  </a:tcPr>
                </a:tc>
                <a:tc>
                  <a:txBody>
                    <a:bodyPr/>
                    <a:lstStyle/>
                    <a:p>
                      <a:pPr algn="just">
                        <a:lnSpc>
                          <a:spcPts val="1925"/>
                        </a:lnSpc>
                        <a:defRPr/>
                      </a:pPr>
                      <a:r>
                        <a:rPr lang="en-US" sz="1400" b="0" dirty="0">
                          <a:solidFill>
                            <a:schemeClr val="tx1"/>
                          </a:solidFill>
                          <a:latin typeface="Arial" panose="020B0604020202020204" pitchFamily="34" charset="0"/>
                          <a:cs typeface="Arial" panose="020B0604020202020204" pitchFamily="34" charset="0"/>
                        </a:rPr>
                        <a:t>Deuxième </a:t>
                      </a:r>
                      <a:r>
                        <a:rPr lang="en-US" sz="1400" b="0" dirty="0" err="1">
                          <a:solidFill>
                            <a:schemeClr val="tx1"/>
                          </a:solidFill>
                          <a:latin typeface="Arial" panose="020B0604020202020204" pitchFamily="34" charset="0"/>
                          <a:cs typeface="Arial" panose="020B0604020202020204" pitchFamily="34" charset="0"/>
                        </a:rPr>
                        <a:t>dîner</a:t>
                      </a:r>
                      <a:r>
                        <a:rPr lang="en-US" sz="1400" b="0" dirty="0">
                          <a:solidFill>
                            <a:schemeClr val="tx1"/>
                          </a:solidFill>
                          <a:latin typeface="Arial" panose="020B0604020202020204" pitchFamily="34" charset="0"/>
                          <a:cs typeface="Arial" panose="020B0604020202020204" pitchFamily="34" charset="0"/>
                        </a:rPr>
                        <a:t> pour les </a:t>
                      </a:r>
                      <a:r>
                        <a:rPr lang="en-US" sz="1400" b="0" dirty="0" err="1">
                          <a:solidFill>
                            <a:schemeClr val="tx1"/>
                          </a:solidFill>
                          <a:latin typeface="Arial" panose="020B0604020202020204" pitchFamily="34" charset="0"/>
                          <a:cs typeface="Arial" panose="020B0604020202020204" pitchFamily="34" charset="0"/>
                        </a:rPr>
                        <a:t>élèves</a:t>
                      </a:r>
                      <a:r>
                        <a:rPr lang="en-US" sz="1400" b="0" dirty="0">
                          <a:solidFill>
                            <a:schemeClr val="tx1"/>
                          </a:solidFill>
                          <a:latin typeface="Arial" panose="020B0604020202020204" pitchFamily="34" charset="0"/>
                          <a:cs typeface="Arial" panose="020B0604020202020204" pitchFamily="34" charset="0"/>
                        </a:rPr>
                        <a:t> de 4e </a:t>
                      </a:r>
                      <a:r>
                        <a:rPr lang="en-US" sz="1400" b="0" dirty="0" err="1">
                          <a:solidFill>
                            <a:schemeClr val="tx1"/>
                          </a:solidFill>
                          <a:latin typeface="Arial" panose="020B0604020202020204" pitchFamily="34" charset="0"/>
                          <a:cs typeface="Arial" panose="020B0604020202020204" pitchFamily="34" charset="0"/>
                        </a:rPr>
                        <a:t>année</a:t>
                      </a:r>
                      <a:r>
                        <a:rPr lang="en-US" sz="1400" b="0" dirty="0">
                          <a:solidFill>
                            <a:schemeClr val="tx1"/>
                          </a:solidFill>
                          <a:latin typeface="Arial" panose="020B0604020202020204" pitchFamily="34" charset="0"/>
                          <a:cs typeface="Arial" panose="020B0604020202020204" pitchFamily="34" charset="0"/>
                        </a:rPr>
                        <a:t> et 3e cycle </a:t>
                      </a:r>
                      <a:r>
                        <a:rPr lang="en-US" sz="1400" b="0" dirty="0" err="1">
                          <a:solidFill>
                            <a:schemeClr val="tx1"/>
                          </a:solidFill>
                          <a:latin typeface="Arial" panose="020B0604020202020204" pitchFamily="34" charset="0"/>
                          <a:cs typeface="Arial" panose="020B0604020202020204" pitchFamily="34" charset="0"/>
                        </a:rPr>
                        <a:t>alors</a:t>
                      </a:r>
                      <a:r>
                        <a:rPr lang="en-US" sz="1400" b="0" dirty="0">
                          <a:solidFill>
                            <a:schemeClr val="tx1"/>
                          </a:solidFill>
                          <a:latin typeface="Arial" panose="020B0604020202020204" pitchFamily="34" charset="0"/>
                          <a:cs typeface="Arial" panose="020B0604020202020204" pitchFamily="34" charset="0"/>
                        </a:rPr>
                        <a:t> que le </a:t>
                      </a:r>
                      <a:r>
                        <a:rPr lang="en-US" sz="1400" b="0" dirty="0" err="1">
                          <a:solidFill>
                            <a:schemeClr val="tx1"/>
                          </a:solidFill>
                          <a:latin typeface="Arial" panose="020B0604020202020204" pitchFamily="34" charset="0"/>
                          <a:cs typeface="Arial" panose="020B0604020202020204" pitchFamily="34" charset="0"/>
                        </a:rPr>
                        <a:t>préscolaire</a:t>
                      </a:r>
                      <a:r>
                        <a:rPr lang="en-US" sz="1400" b="0" dirty="0">
                          <a:solidFill>
                            <a:schemeClr val="tx1"/>
                          </a:solidFill>
                          <a:latin typeface="Arial" panose="020B0604020202020204" pitchFamily="34" charset="0"/>
                          <a:cs typeface="Arial" panose="020B0604020202020204" pitchFamily="34" charset="0"/>
                        </a:rPr>
                        <a:t>, le 1er cycle et les </a:t>
                      </a:r>
                      <a:r>
                        <a:rPr lang="en-US" sz="1400" b="0" dirty="0" err="1">
                          <a:solidFill>
                            <a:schemeClr val="tx1"/>
                          </a:solidFill>
                          <a:latin typeface="Arial" panose="020B0604020202020204" pitchFamily="34" charset="0"/>
                          <a:cs typeface="Arial" panose="020B0604020202020204" pitchFamily="34" charset="0"/>
                        </a:rPr>
                        <a:t>élèves</a:t>
                      </a:r>
                      <a:r>
                        <a:rPr lang="en-US" sz="1400" b="0" dirty="0">
                          <a:solidFill>
                            <a:schemeClr val="tx1"/>
                          </a:solidFill>
                          <a:latin typeface="Arial" panose="020B0604020202020204" pitchFamily="34" charset="0"/>
                          <a:cs typeface="Arial" panose="020B0604020202020204" pitchFamily="34" charset="0"/>
                        </a:rPr>
                        <a:t> de 3e </a:t>
                      </a:r>
                      <a:r>
                        <a:rPr lang="en-US" sz="1400" b="0" dirty="0" err="1">
                          <a:solidFill>
                            <a:schemeClr val="tx1"/>
                          </a:solidFill>
                          <a:latin typeface="Arial" panose="020B0604020202020204" pitchFamily="34" charset="0"/>
                          <a:cs typeface="Arial" panose="020B0604020202020204" pitchFamily="34" charset="0"/>
                        </a:rPr>
                        <a:t>année</a:t>
                      </a:r>
                      <a:r>
                        <a:rPr lang="en-US" sz="1400" b="0" dirty="0">
                          <a:solidFill>
                            <a:schemeClr val="tx1"/>
                          </a:solidFill>
                          <a:latin typeface="Arial" panose="020B0604020202020204" pitchFamily="34" charset="0"/>
                          <a:cs typeface="Arial" panose="020B0604020202020204" pitchFamily="34" charset="0"/>
                        </a:rPr>
                        <a:t> </a:t>
                      </a:r>
                      <a:r>
                        <a:rPr lang="en-US" sz="1400" b="0" dirty="0" err="1">
                          <a:solidFill>
                            <a:schemeClr val="tx1"/>
                          </a:solidFill>
                          <a:latin typeface="Arial" panose="020B0604020202020204" pitchFamily="34" charset="0"/>
                          <a:cs typeface="Arial" panose="020B0604020202020204" pitchFamily="34" charset="0"/>
                        </a:rPr>
                        <a:t>sont</a:t>
                      </a:r>
                      <a:r>
                        <a:rPr lang="en-US" sz="1400" b="0" dirty="0">
                          <a:solidFill>
                            <a:schemeClr val="tx1"/>
                          </a:solidFill>
                          <a:latin typeface="Arial" panose="020B0604020202020204" pitchFamily="34" charset="0"/>
                          <a:cs typeface="Arial" panose="020B0604020202020204" pitchFamily="34" charset="0"/>
                        </a:rPr>
                        <a:t> à </a:t>
                      </a:r>
                      <a:r>
                        <a:rPr lang="en-US" sz="1400" b="0" dirty="0" err="1">
                          <a:solidFill>
                            <a:schemeClr val="tx1"/>
                          </a:solidFill>
                          <a:latin typeface="Arial" panose="020B0604020202020204" pitchFamily="34" charset="0"/>
                          <a:cs typeface="Arial" panose="020B0604020202020204" pitchFamily="34" charset="0"/>
                        </a:rPr>
                        <a:t>l’extérieur</a:t>
                      </a:r>
                      <a:r>
                        <a:rPr lang="en-US" sz="1400" b="0" dirty="0">
                          <a:solidFill>
                            <a:schemeClr val="tx1"/>
                          </a:solidFill>
                          <a:latin typeface="Arial" panose="020B0604020202020204" pitchFamily="34" charset="0"/>
                          <a:cs typeface="Arial" panose="020B0604020202020204" pitchFamily="34" charset="0"/>
                        </a:rPr>
                        <a:t> en jeux </a:t>
                      </a:r>
                      <a:r>
                        <a:rPr lang="en-US" sz="1400" b="0" dirty="0" err="1">
                          <a:solidFill>
                            <a:schemeClr val="tx1"/>
                          </a:solidFill>
                          <a:latin typeface="Arial" panose="020B0604020202020204" pitchFamily="34" charset="0"/>
                          <a:cs typeface="Arial" panose="020B0604020202020204" pitchFamily="34" charset="0"/>
                        </a:rPr>
                        <a:t>libres</a:t>
                      </a:r>
                      <a:endParaRPr lang="en-US" sz="1400" b="0" dirty="0">
                        <a:solidFill>
                          <a:schemeClr val="tx1"/>
                        </a:solidFill>
                        <a:latin typeface="Arial" panose="020B0604020202020204" pitchFamily="34" charset="0"/>
                        <a:cs typeface="Arial" panose="020B0604020202020204" pitchFamily="34" charset="0"/>
                      </a:endParaRPr>
                    </a:p>
                  </a:txBody>
                  <a:tcPr marL="107527" marR="107527" marT="107527" marB="107527" anchor="ctr">
                    <a:lnL w="26882" cap="flat" cmpd="sng" algn="ctr">
                      <a:solidFill>
                        <a:srgbClr val="03989E"/>
                      </a:solidFill>
                      <a:prstDash val="solid"/>
                      <a:round/>
                      <a:headEnd type="none" w="med" len="med"/>
                      <a:tailEnd type="none" w="med" len="med"/>
                    </a:lnL>
                    <a:lnR w="26882" cap="flat" cmpd="sng" algn="ctr">
                      <a:solidFill>
                        <a:srgbClr val="03989E"/>
                      </a:solidFill>
                      <a:prstDash val="solid"/>
                      <a:round/>
                      <a:headEnd type="none" w="med" len="med"/>
                      <a:tailEnd type="none" w="med" len="med"/>
                    </a:lnR>
                    <a:lnT w="26882" cap="flat" cmpd="sng" algn="ctr">
                      <a:solidFill>
                        <a:srgbClr val="03989E"/>
                      </a:solidFill>
                      <a:prstDash val="solid"/>
                      <a:round/>
                      <a:headEnd type="none" w="med" len="med"/>
                      <a:tailEnd type="none" w="med" len="med"/>
                    </a:lnT>
                    <a:lnB w="26882" cap="flat" cmpd="sng" algn="ctr">
                      <a:solidFill>
                        <a:srgbClr val="03989E"/>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519807">
                <a:tc>
                  <a:txBody>
                    <a:bodyPr/>
                    <a:lstStyle/>
                    <a:p>
                      <a:pPr algn="ctr">
                        <a:lnSpc>
                          <a:spcPts val="1917"/>
                        </a:lnSpc>
                        <a:defRPr/>
                      </a:pPr>
                      <a:r>
                        <a:rPr lang="en-US" sz="1400" dirty="0">
                          <a:solidFill>
                            <a:schemeClr val="tx1"/>
                          </a:solidFill>
                          <a:latin typeface="Arial" panose="020B0604020202020204" pitchFamily="34" charset="0"/>
                          <a:cs typeface="Arial" panose="020B0604020202020204" pitchFamily="34" charset="0"/>
                        </a:rPr>
                        <a:t>12h20</a:t>
                      </a:r>
                    </a:p>
                  </a:txBody>
                  <a:tcPr marL="107527" marR="107527" marT="107527" marB="107527" anchor="ctr">
                    <a:lnL w="26882" cap="flat" cmpd="sng" algn="ctr">
                      <a:solidFill>
                        <a:srgbClr val="03989E"/>
                      </a:solidFill>
                      <a:prstDash val="solid"/>
                      <a:round/>
                      <a:headEnd type="none" w="med" len="med"/>
                      <a:tailEnd type="none" w="med" len="med"/>
                    </a:lnL>
                    <a:lnR w="26882" cap="flat" cmpd="sng" algn="ctr">
                      <a:solidFill>
                        <a:srgbClr val="03989E"/>
                      </a:solidFill>
                      <a:prstDash val="solid"/>
                      <a:round/>
                      <a:headEnd type="none" w="med" len="med"/>
                      <a:tailEnd type="none" w="med" len="med"/>
                    </a:lnR>
                    <a:lnT w="26882" cap="flat" cmpd="sng" algn="ctr">
                      <a:solidFill>
                        <a:srgbClr val="03989E"/>
                      </a:solidFill>
                      <a:prstDash val="solid"/>
                      <a:round/>
                      <a:headEnd type="none" w="med" len="med"/>
                      <a:tailEnd type="none" w="med" len="med"/>
                    </a:lnT>
                    <a:lnB w="26882" cap="flat" cmpd="sng" algn="ctr">
                      <a:solidFill>
                        <a:srgbClr val="03989E"/>
                      </a:solidFill>
                      <a:prstDash val="solid"/>
                      <a:round/>
                      <a:headEnd type="none" w="med" len="med"/>
                      <a:tailEnd type="none" w="med" len="med"/>
                    </a:lnB>
                    <a:solidFill>
                      <a:srgbClr val="FFFFFF"/>
                    </a:solidFill>
                  </a:tcPr>
                </a:tc>
                <a:tc>
                  <a:txBody>
                    <a:bodyPr/>
                    <a:lstStyle/>
                    <a:p>
                      <a:pPr algn="just">
                        <a:lnSpc>
                          <a:spcPts val="1925"/>
                        </a:lnSpc>
                        <a:defRPr/>
                      </a:pPr>
                      <a:r>
                        <a:rPr lang="en-US" sz="1400" dirty="0" err="1">
                          <a:solidFill>
                            <a:schemeClr val="tx1"/>
                          </a:solidFill>
                          <a:latin typeface="Arial" panose="020B0604020202020204" pitchFamily="34" charset="0"/>
                          <a:ea typeface="Open Sans" panose="020B0606030504020204" pitchFamily="34" charset="0"/>
                          <a:cs typeface="Arial" panose="020B0604020202020204" pitchFamily="34" charset="0"/>
                        </a:rPr>
                        <a:t>Rentrée</a:t>
                      </a:r>
                      <a:r>
                        <a:rPr lang="en-US" sz="1400" dirty="0">
                          <a:solidFill>
                            <a:schemeClr val="tx1"/>
                          </a:solidFill>
                          <a:latin typeface="Arial" panose="020B0604020202020204" pitchFamily="34" charset="0"/>
                          <a:ea typeface="Open Sans" panose="020B0606030504020204" pitchFamily="34" charset="0"/>
                          <a:cs typeface="Arial" panose="020B0604020202020204" pitchFamily="34" charset="0"/>
                        </a:rPr>
                        <a:t> pour le début des classes</a:t>
                      </a:r>
                    </a:p>
                  </a:txBody>
                  <a:tcPr marL="107527" marR="107527" marT="107527" marB="107527" anchor="ctr">
                    <a:lnL w="26882" cap="flat" cmpd="sng" algn="ctr">
                      <a:solidFill>
                        <a:srgbClr val="03989E"/>
                      </a:solidFill>
                      <a:prstDash val="solid"/>
                      <a:round/>
                      <a:headEnd type="none" w="med" len="med"/>
                      <a:tailEnd type="none" w="med" len="med"/>
                    </a:lnL>
                    <a:lnR w="26882" cap="flat" cmpd="sng" algn="ctr">
                      <a:solidFill>
                        <a:srgbClr val="03989E"/>
                      </a:solidFill>
                      <a:prstDash val="solid"/>
                      <a:round/>
                      <a:headEnd type="none" w="med" len="med"/>
                      <a:tailEnd type="none" w="med" len="med"/>
                    </a:lnR>
                    <a:lnT w="26882" cap="flat" cmpd="sng" algn="ctr">
                      <a:solidFill>
                        <a:srgbClr val="03989E"/>
                      </a:solidFill>
                      <a:prstDash val="solid"/>
                      <a:round/>
                      <a:headEnd type="none" w="med" len="med"/>
                      <a:tailEnd type="none" w="med" len="med"/>
                    </a:lnT>
                    <a:lnB w="26882" cap="flat" cmpd="sng" algn="ctr">
                      <a:solidFill>
                        <a:srgbClr val="03989E"/>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bl>
          </a:graphicData>
        </a:graphic>
      </p:graphicFrame>
      <p:graphicFrame>
        <p:nvGraphicFramePr>
          <p:cNvPr id="8" name="Table 8"/>
          <p:cNvGraphicFramePr>
            <a:graphicFrameLocks noGrp="1"/>
          </p:cNvGraphicFramePr>
          <p:nvPr>
            <p:extLst>
              <p:ext uri="{D42A27DB-BD31-4B8C-83A1-F6EECF244321}">
                <p14:modId xmlns:p14="http://schemas.microsoft.com/office/powerpoint/2010/main" val="1390736242"/>
              </p:ext>
            </p:extLst>
          </p:nvPr>
        </p:nvGraphicFramePr>
        <p:xfrm>
          <a:off x="755999" y="7022319"/>
          <a:ext cx="6114447" cy="433177"/>
        </p:xfrm>
        <a:graphic>
          <a:graphicData uri="http://schemas.openxmlformats.org/drawingml/2006/table">
            <a:tbl>
              <a:tblPr/>
              <a:tblGrid>
                <a:gridCol w="6114447">
                  <a:extLst>
                    <a:ext uri="{9D8B030D-6E8A-4147-A177-3AD203B41FA5}">
                      <a16:colId xmlns:a16="http://schemas.microsoft.com/office/drawing/2014/main" val="20000"/>
                    </a:ext>
                  </a:extLst>
                </a:gridCol>
              </a:tblGrid>
              <a:tr h="395758">
                <a:tc>
                  <a:txBody>
                    <a:bodyPr/>
                    <a:lstStyle/>
                    <a:p>
                      <a:pPr algn="ctr">
                        <a:lnSpc>
                          <a:spcPts val="1777"/>
                        </a:lnSpc>
                        <a:defRPr/>
                      </a:pPr>
                      <a:r>
                        <a:rPr lang="en-US" sz="1400" dirty="0" err="1">
                          <a:solidFill>
                            <a:srgbClr val="000000"/>
                          </a:solidFill>
                          <a:latin typeface="Open Sans Bold"/>
                        </a:rPr>
                        <a:t>Période</a:t>
                      </a:r>
                      <a:r>
                        <a:rPr lang="en-US" sz="1400" dirty="0">
                          <a:solidFill>
                            <a:srgbClr val="000000"/>
                          </a:solidFill>
                          <a:latin typeface="Open Sans Bold"/>
                        </a:rPr>
                        <a:t> de </a:t>
                      </a:r>
                      <a:r>
                        <a:rPr lang="en-US" sz="1400" dirty="0" err="1">
                          <a:solidFill>
                            <a:srgbClr val="000000"/>
                          </a:solidFill>
                          <a:latin typeface="Open Sans Bold"/>
                        </a:rPr>
                        <a:t>l'après</a:t>
                      </a:r>
                      <a:r>
                        <a:rPr lang="en-US" sz="1400" dirty="0">
                          <a:solidFill>
                            <a:srgbClr val="000000"/>
                          </a:solidFill>
                          <a:latin typeface="Open Sans Bold"/>
                        </a:rPr>
                        <a:t>-midi 14h17 à 18h00</a:t>
                      </a:r>
                      <a:endParaRPr lang="en-US" sz="1200" dirty="0"/>
                    </a:p>
                  </a:txBody>
                  <a:tcPr marL="107527" marR="107527" marT="107527" marB="107527" anchor="ctr">
                    <a:lnL w="26882" cap="flat" cmpd="sng" algn="ctr">
                      <a:solidFill>
                        <a:srgbClr val="03989E"/>
                      </a:solidFill>
                      <a:prstDash val="solid"/>
                      <a:round/>
                      <a:headEnd type="none" w="med" len="med"/>
                      <a:tailEnd type="none" w="med" len="med"/>
                    </a:lnL>
                    <a:lnR w="26882" cap="flat" cmpd="sng" algn="ctr">
                      <a:solidFill>
                        <a:srgbClr val="03989E"/>
                      </a:solidFill>
                      <a:prstDash val="solid"/>
                      <a:round/>
                      <a:headEnd type="none" w="med" len="med"/>
                      <a:tailEnd type="none" w="med" len="med"/>
                    </a:lnR>
                    <a:lnT w="26882" cap="flat" cmpd="sng" algn="ctr">
                      <a:solidFill>
                        <a:srgbClr val="03989E"/>
                      </a:solidFill>
                      <a:prstDash val="solid"/>
                      <a:round/>
                      <a:headEnd type="none" w="med" len="med"/>
                      <a:tailEnd type="none" w="med" len="med"/>
                    </a:lnT>
                    <a:lnB w="26882" cap="flat" cmpd="sng" algn="ctr">
                      <a:solidFill>
                        <a:srgbClr val="03989E"/>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bl>
          </a:graphicData>
        </a:graphic>
      </p:graphicFrame>
      <p:graphicFrame>
        <p:nvGraphicFramePr>
          <p:cNvPr id="9" name="Table 9"/>
          <p:cNvGraphicFramePr>
            <a:graphicFrameLocks noGrp="1"/>
          </p:cNvGraphicFramePr>
          <p:nvPr>
            <p:extLst>
              <p:ext uri="{D42A27DB-BD31-4B8C-83A1-F6EECF244321}">
                <p14:modId xmlns:p14="http://schemas.microsoft.com/office/powerpoint/2010/main" val="924942883"/>
              </p:ext>
            </p:extLst>
          </p:nvPr>
        </p:nvGraphicFramePr>
        <p:xfrm>
          <a:off x="755998" y="7470595"/>
          <a:ext cx="6114447" cy="2554407"/>
        </p:xfrm>
        <a:graphic>
          <a:graphicData uri="http://schemas.openxmlformats.org/drawingml/2006/table">
            <a:tbl>
              <a:tblPr/>
              <a:tblGrid>
                <a:gridCol w="1041052">
                  <a:extLst>
                    <a:ext uri="{9D8B030D-6E8A-4147-A177-3AD203B41FA5}">
                      <a16:colId xmlns:a16="http://schemas.microsoft.com/office/drawing/2014/main" val="20000"/>
                    </a:ext>
                  </a:extLst>
                </a:gridCol>
                <a:gridCol w="5073395">
                  <a:extLst>
                    <a:ext uri="{9D8B030D-6E8A-4147-A177-3AD203B41FA5}">
                      <a16:colId xmlns:a16="http://schemas.microsoft.com/office/drawing/2014/main" val="20001"/>
                    </a:ext>
                  </a:extLst>
                </a:gridCol>
              </a:tblGrid>
              <a:tr h="521070">
                <a:tc>
                  <a:txBody>
                    <a:bodyPr/>
                    <a:lstStyle/>
                    <a:p>
                      <a:pPr algn="ctr">
                        <a:lnSpc>
                          <a:spcPts val="1777"/>
                        </a:lnSpc>
                        <a:defRPr/>
                      </a:pPr>
                      <a:r>
                        <a:rPr lang="en-US" sz="1400" dirty="0">
                          <a:solidFill>
                            <a:schemeClr val="tx1"/>
                          </a:solidFill>
                          <a:latin typeface="Arial" panose="020B0604020202020204" pitchFamily="34" charset="0"/>
                          <a:cs typeface="Arial" panose="020B0604020202020204" pitchFamily="34" charset="0"/>
                        </a:rPr>
                        <a:t>14h17</a:t>
                      </a:r>
                    </a:p>
                  </a:txBody>
                  <a:tcPr marL="107527" marR="107527" marT="107527" marB="107527" anchor="ctr">
                    <a:lnL w="26882" cap="flat" cmpd="sng" algn="ctr">
                      <a:solidFill>
                        <a:srgbClr val="03989E"/>
                      </a:solidFill>
                      <a:prstDash val="solid"/>
                      <a:round/>
                      <a:headEnd type="none" w="med" len="med"/>
                      <a:tailEnd type="none" w="med" len="med"/>
                    </a:lnL>
                    <a:lnR w="26882" cap="flat" cmpd="sng" algn="ctr">
                      <a:solidFill>
                        <a:srgbClr val="03989E"/>
                      </a:solidFill>
                      <a:prstDash val="solid"/>
                      <a:round/>
                      <a:headEnd type="none" w="med" len="med"/>
                      <a:tailEnd type="none" w="med" len="med"/>
                    </a:lnR>
                    <a:lnT w="26882" cap="flat" cmpd="sng" algn="ctr">
                      <a:solidFill>
                        <a:srgbClr val="03989E"/>
                      </a:solidFill>
                      <a:prstDash val="solid"/>
                      <a:round/>
                      <a:headEnd type="none" w="med" len="med"/>
                      <a:tailEnd type="none" w="med" len="med"/>
                    </a:lnT>
                    <a:lnB w="26882" cap="flat" cmpd="sng" algn="ctr">
                      <a:solidFill>
                        <a:srgbClr val="03989E"/>
                      </a:solidFill>
                      <a:prstDash val="solid"/>
                      <a:round/>
                      <a:headEnd type="none" w="med" len="med"/>
                      <a:tailEnd type="none" w="med" len="med"/>
                    </a:lnB>
                    <a:solidFill>
                      <a:srgbClr val="FFFFFF"/>
                    </a:solidFill>
                  </a:tcPr>
                </a:tc>
                <a:tc>
                  <a:txBody>
                    <a:bodyPr/>
                    <a:lstStyle/>
                    <a:p>
                      <a:pPr algn="just">
                        <a:lnSpc>
                          <a:spcPts val="1925"/>
                        </a:lnSpc>
                        <a:defRPr/>
                      </a:pPr>
                      <a:r>
                        <a:rPr lang="en-US" sz="1400" dirty="0">
                          <a:solidFill>
                            <a:schemeClr val="tx1"/>
                          </a:solidFill>
                          <a:latin typeface="Arial" panose="020B0604020202020204" pitchFamily="34" charset="0"/>
                          <a:cs typeface="Arial" panose="020B0604020202020204" pitchFamily="34" charset="0"/>
                        </a:rPr>
                        <a:t>Accueil du </a:t>
                      </a:r>
                      <a:r>
                        <a:rPr lang="en-US" sz="1400" dirty="0" err="1">
                          <a:solidFill>
                            <a:schemeClr val="tx1"/>
                          </a:solidFill>
                          <a:latin typeface="Arial" panose="020B0604020202020204" pitchFamily="34" charset="0"/>
                          <a:cs typeface="Arial" panose="020B0604020202020204" pitchFamily="34" charset="0"/>
                        </a:rPr>
                        <a:t>préscolaire</a:t>
                      </a:r>
                      <a:r>
                        <a:rPr lang="en-US" sz="1400" dirty="0">
                          <a:solidFill>
                            <a:schemeClr val="tx1"/>
                          </a:solidFill>
                          <a:latin typeface="Arial" panose="020B0604020202020204" pitchFamily="34" charset="0"/>
                          <a:cs typeface="Arial" panose="020B0604020202020204" pitchFamily="34" charset="0"/>
                        </a:rPr>
                        <a:t> et sortie à </a:t>
                      </a:r>
                      <a:r>
                        <a:rPr lang="en-US" sz="1400" dirty="0" err="1">
                          <a:solidFill>
                            <a:schemeClr val="tx1"/>
                          </a:solidFill>
                          <a:latin typeface="Arial" panose="020B0604020202020204" pitchFamily="34" charset="0"/>
                          <a:cs typeface="Arial" panose="020B0604020202020204" pitchFamily="34" charset="0"/>
                        </a:rPr>
                        <a:t>l’extérieur</a:t>
                      </a:r>
                      <a:r>
                        <a:rPr lang="en-US" sz="1400" dirty="0">
                          <a:solidFill>
                            <a:schemeClr val="tx1"/>
                          </a:solidFill>
                          <a:latin typeface="Arial" panose="020B0604020202020204" pitchFamily="34" charset="0"/>
                          <a:cs typeface="Arial" panose="020B0604020202020204" pitchFamily="34" charset="0"/>
                        </a:rPr>
                        <a:t> en jeux </a:t>
                      </a:r>
                      <a:r>
                        <a:rPr lang="en-US" sz="1400" dirty="0" err="1">
                          <a:solidFill>
                            <a:schemeClr val="tx1"/>
                          </a:solidFill>
                          <a:latin typeface="Arial" panose="020B0604020202020204" pitchFamily="34" charset="0"/>
                          <a:cs typeface="Arial" panose="020B0604020202020204" pitchFamily="34" charset="0"/>
                        </a:rPr>
                        <a:t>libres</a:t>
                      </a:r>
                      <a:endParaRPr lang="en-US" sz="1400" dirty="0">
                        <a:solidFill>
                          <a:schemeClr val="tx1"/>
                        </a:solidFill>
                        <a:latin typeface="Arial" panose="020B0604020202020204" pitchFamily="34" charset="0"/>
                        <a:cs typeface="Arial" panose="020B0604020202020204" pitchFamily="34" charset="0"/>
                      </a:endParaRPr>
                    </a:p>
                  </a:txBody>
                  <a:tcPr marL="107527" marR="107527" marT="107527" marB="107527" anchor="ctr">
                    <a:lnL w="26882" cap="flat" cmpd="sng" algn="ctr">
                      <a:solidFill>
                        <a:srgbClr val="03989E"/>
                      </a:solidFill>
                      <a:prstDash val="solid"/>
                      <a:round/>
                      <a:headEnd type="none" w="med" len="med"/>
                      <a:tailEnd type="none" w="med" len="med"/>
                    </a:lnL>
                    <a:lnR w="26882" cap="flat" cmpd="sng" algn="ctr">
                      <a:solidFill>
                        <a:srgbClr val="03989E"/>
                      </a:solidFill>
                      <a:prstDash val="solid"/>
                      <a:round/>
                      <a:headEnd type="none" w="med" len="med"/>
                      <a:tailEnd type="none" w="med" len="med"/>
                    </a:lnR>
                    <a:lnT w="26882" cap="flat" cmpd="sng" algn="ctr">
                      <a:solidFill>
                        <a:srgbClr val="03989E"/>
                      </a:solidFill>
                      <a:prstDash val="solid"/>
                      <a:round/>
                      <a:headEnd type="none" w="med" len="med"/>
                      <a:tailEnd type="none" w="med" len="med"/>
                    </a:lnT>
                    <a:lnB w="26882" cap="flat" cmpd="sng" algn="ctr">
                      <a:solidFill>
                        <a:srgbClr val="03989E"/>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521070">
                <a:tc>
                  <a:txBody>
                    <a:bodyPr/>
                    <a:lstStyle/>
                    <a:p>
                      <a:pPr algn="ctr">
                        <a:lnSpc>
                          <a:spcPts val="1917"/>
                        </a:lnSpc>
                        <a:defRPr/>
                      </a:pPr>
                      <a:r>
                        <a:rPr lang="en-US" sz="1400" dirty="0">
                          <a:solidFill>
                            <a:schemeClr val="tx1"/>
                          </a:solidFill>
                          <a:latin typeface="Arial" panose="020B0604020202020204" pitchFamily="34" charset="0"/>
                          <a:cs typeface="Arial" panose="020B0604020202020204" pitchFamily="34" charset="0"/>
                        </a:rPr>
                        <a:t>15h20 à 16h30</a:t>
                      </a:r>
                    </a:p>
                  </a:txBody>
                  <a:tcPr marL="107527" marR="107527" marT="107527" marB="107527" anchor="ctr">
                    <a:lnL w="26882" cap="flat" cmpd="sng" algn="ctr">
                      <a:solidFill>
                        <a:srgbClr val="03989E"/>
                      </a:solidFill>
                      <a:prstDash val="solid"/>
                      <a:round/>
                      <a:headEnd type="none" w="med" len="med"/>
                      <a:tailEnd type="none" w="med" len="med"/>
                    </a:lnL>
                    <a:lnR w="26882" cap="flat" cmpd="sng" algn="ctr">
                      <a:solidFill>
                        <a:srgbClr val="03989E"/>
                      </a:solidFill>
                      <a:prstDash val="solid"/>
                      <a:round/>
                      <a:headEnd type="none" w="med" len="med"/>
                      <a:tailEnd type="none" w="med" len="med"/>
                    </a:lnR>
                    <a:lnT w="26882" cap="flat" cmpd="sng" algn="ctr">
                      <a:solidFill>
                        <a:srgbClr val="03989E"/>
                      </a:solidFill>
                      <a:prstDash val="solid"/>
                      <a:round/>
                      <a:headEnd type="none" w="med" len="med"/>
                      <a:tailEnd type="none" w="med" len="med"/>
                    </a:lnT>
                    <a:lnB w="26882" cap="flat" cmpd="sng" algn="ctr">
                      <a:solidFill>
                        <a:srgbClr val="03989E"/>
                      </a:solidFill>
                      <a:prstDash val="solid"/>
                      <a:round/>
                      <a:headEnd type="none" w="med" len="med"/>
                      <a:tailEnd type="none" w="med" len="med"/>
                    </a:lnB>
                    <a:solidFill>
                      <a:srgbClr val="FFFFFF"/>
                    </a:solidFill>
                  </a:tcPr>
                </a:tc>
                <a:tc>
                  <a:txBody>
                    <a:bodyPr/>
                    <a:lstStyle/>
                    <a:p>
                      <a:pPr algn="just">
                        <a:lnSpc>
                          <a:spcPts val="1925"/>
                        </a:lnSpc>
                        <a:defRPr/>
                      </a:pPr>
                      <a:r>
                        <a:rPr lang="en-US" sz="1400" dirty="0">
                          <a:solidFill>
                            <a:schemeClr val="tx1"/>
                          </a:solidFill>
                          <a:latin typeface="Arial" panose="020B0604020202020204" pitchFamily="34" charset="0"/>
                          <a:cs typeface="Arial" panose="020B0604020202020204" pitchFamily="34" charset="0"/>
                        </a:rPr>
                        <a:t>Accueil du </a:t>
                      </a:r>
                      <a:r>
                        <a:rPr lang="en-US" sz="1400" dirty="0" err="1">
                          <a:solidFill>
                            <a:schemeClr val="tx1"/>
                          </a:solidFill>
                          <a:latin typeface="Arial" panose="020B0604020202020204" pitchFamily="34" charset="0"/>
                          <a:cs typeface="Arial" panose="020B0604020202020204" pitchFamily="34" charset="0"/>
                        </a:rPr>
                        <a:t>primaire</a:t>
                      </a:r>
                      <a:r>
                        <a:rPr lang="en-US" sz="1400" dirty="0">
                          <a:solidFill>
                            <a:schemeClr val="tx1"/>
                          </a:solidFill>
                          <a:latin typeface="Arial" panose="020B0604020202020204" pitchFamily="34" charset="0"/>
                          <a:cs typeface="Arial" panose="020B0604020202020204" pitchFamily="34" charset="0"/>
                        </a:rPr>
                        <a:t>, collation, </a:t>
                      </a:r>
                      <a:r>
                        <a:rPr lang="en-US" sz="1400" dirty="0" err="1">
                          <a:solidFill>
                            <a:schemeClr val="tx1"/>
                          </a:solidFill>
                          <a:latin typeface="Arial" panose="020B0604020202020204" pitchFamily="34" charset="0"/>
                          <a:cs typeface="Arial" panose="020B0604020202020204" pitchFamily="34" charset="0"/>
                        </a:rPr>
                        <a:t>activités</a:t>
                      </a:r>
                      <a:r>
                        <a:rPr lang="en-US" sz="1400" dirty="0">
                          <a:solidFill>
                            <a:schemeClr val="tx1"/>
                          </a:solidFill>
                          <a:latin typeface="Arial" panose="020B0604020202020204" pitchFamily="34" charset="0"/>
                          <a:cs typeface="Arial" panose="020B0604020202020204" pitchFamily="34" charset="0"/>
                        </a:rPr>
                        <a:t> pour chacun des </a:t>
                      </a:r>
                      <a:r>
                        <a:rPr lang="en-US" sz="1400" dirty="0" err="1">
                          <a:solidFill>
                            <a:schemeClr val="tx1"/>
                          </a:solidFill>
                          <a:latin typeface="Arial" panose="020B0604020202020204" pitchFamily="34" charset="0"/>
                          <a:cs typeface="Arial" panose="020B0604020202020204" pitchFamily="34" charset="0"/>
                        </a:rPr>
                        <a:t>groupes</a:t>
                      </a:r>
                      <a:r>
                        <a:rPr lang="en-US" sz="1400" dirty="0">
                          <a:solidFill>
                            <a:schemeClr val="tx1"/>
                          </a:solidFill>
                          <a:latin typeface="Arial" panose="020B0604020202020204" pitchFamily="34" charset="0"/>
                          <a:cs typeface="Arial" panose="020B0604020202020204" pitchFamily="34" charset="0"/>
                        </a:rPr>
                        <a:t> du service de </a:t>
                      </a:r>
                      <a:r>
                        <a:rPr lang="en-US" sz="1400" dirty="0" err="1">
                          <a:solidFill>
                            <a:schemeClr val="tx1"/>
                          </a:solidFill>
                          <a:latin typeface="Arial" panose="020B0604020202020204" pitchFamily="34" charset="0"/>
                          <a:cs typeface="Arial" panose="020B0604020202020204" pitchFamily="34" charset="0"/>
                        </a:rPr>
                        <a:t>garde</a:t>
                      </a:r>
                      <a:endParaRPr lang="en-US" sz="1400" dirty="0">
                        <a:solidFill>
                          <a:schemeClr val="tx1"/>
                        </a:solidFill>
                        <a:latin typeface="Arial" panose="020B0604020202020204" pitchFamily="34" charset="0"/>
                        <a:cs typeface="Arial" panose="020B0604020202020204" pitchFamily="34" charset="0"/>
                      </a:endParaRPr>
                    </a:p>
                  </a:txBody>
                  <a:tcPr marL="107527" marR="107527" marT="107527" marB="107527" anchor="ctr">
                    <a:lnL w="26882" cap="flat" cmpd="sng" algn="ctr">
                      <a:solidFill>
                        <a:srgbClr val="03989E"/>
                      </a:solidFill>
                      <a:prstDash val="solid"/>
                      <a:round/>
                      <a:headEnd type="none" w="med" len="med"/>
                      <a:tailEnd type="none" w="med" len="med"/>
                    </a:lnL>
                    <a:lnR w="26882" cap="flat" cmpd="sng" algn="ctr">
                      <a:solidFill>
                        <a:srgbClr val="03989E"/>
                      </a:solidFill>
                      <a:prstDash val="solid"/>
                      <a:round/>
                      <a:headEnd type="none" w="med" len="med"/>
                      <a:tailEnd type="none" w="med" len="med"/>
                    </a:lnR>
                    <a:lnT w="26882" cap="flat" cmpd="sng" algn="ctr">
                      <a:solidFill>
                        <a:srgbClr val="03989E"/>
                      </a:solidFill>
                      <a:prstDash val="solid"/>
                      <a:round/>
                      <a:headEnd type="none" w="med" len="med"/>
                      <a:tailEnd type="none" w="med" len="med"/>
                    </a:lnT>
                    <a:lnB w="26882" cap="flat" cmpd="sng" algn="ctr">
                      <a:solidFill>
                        <a:srgbClr val="03989E"/>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521070">
                <a:tc>
                  <a:txBody>
                    <a:bodyPr/>
                    <a:lstStyle/>
                    <a:p>
                      <a:pPr algn="ctr">
                        <a:lnSpc>
                          <a:spcPts val="1917"/>
                        </a:lnSpc>
                        <a:defRPr/>
                      </a:pPr>
                      <a:r>
                        <a:rPr lang="en-US" sz="1400" dirty="0">
                          <a:solidFill>
                            <a:schemeClr val="tx1"/>
                          </a:solidFill>
                          <a:latin typeface="Arial" panose="020B0604020202020204" pitchFamily="34" charset="0"/>
                          <a:cs typeface="Arial" panose="020B0604020202020204" pitchFamily="34" charset="0"/>
                        </a:rPr>
                        <a:t>16h30-17h00</a:t>
                      </a:r>
                    </a:p>
                  </a:txBody>
                  <a:tcPr marL="107527" marR="107527" marT="107527" marB="107527" anchor="ctr">
                    <a:lnL w="26882" cap="flat" cmpd="sng" algn="ctr">
                      <a:solidFill>
                        <a:srgbClr val="03989E"/>
                      </a:solidFill>
                      <a:prstDash val="solid"/>
                      <a:round/>
                      <a:headEnd type="none" w="med" len="med"/>
                      <a:tailEnd type="none" w="med" len="med"/>
                    </a:lnL>
                    <a:lnR w="26882" cap="flat" cmpd="sng" algn="ctr">
                      <a:solidFill>
                        <a:srgbClr val="03989E"/>
                      </a:solidFill>
                      <a:prstDash val="solid"/>
                      <a:round/>
                      <a:headEnd type="none" w="med" len="med"/>
                      <a:tailEnd type="none" w="med" len="med"/>
                    </a:lnR>
                    <a:lnT w="26882" cap="flat" cmpd="sng" algn="ctr">
                      <a:solidFill>
                        <a:srgbClr val="03989E"/>
                      </a:solidFill>
                      <a:prstDash val="solid"/>
                      <a:round/>
                      <a:headEnd type="none" w="med" len="med"/>
                      <a:tailEnd type="none" w="med" len="med"/>
                    </a:lnT>
                    <a:lnB w="26882" cap="flat" cmpd="sng" algn="ctr">
                      <a:solidFill>
                        <a:srgbClr val="03989E"/>
                      </a:solidFill>
                      <a:prstDash val="solid"/>
                      <a:round/>
                      <a:headEnd type="none" w="med" len="med"/>
                      <a:tailEnd type="none" w="med" len="med"/>
                    </a:lnB>
                    <a:solidFill>
                      <a:srgbClr val="FFFFFF"/>
                    </a:solidFill>
                  </a:tcPr>
                </a:tc>
                <a:tc>
                  <a:txBody>
                    <a:bodyPr/>
                    <a:lstStyle/>
                    <a:p>
                      <a:pPr algn="just">
                        <a:lnSpc>
                          <a:spcPts val="1925"/>
                        </a:lnSpc>
                        <a:defRPr/>
                      </a:pPr>
                      <a:r>
                        <a:rPr lang="en-US" sz="1400" dirty="0" err="1">
                          <a:solidFill>
                            <a:schemeClr val="tx1"/>
                          </a:solidFill>
                          <a:latin typeface="Arial" panose="020B0604020202020204" pitchFamily="34" charset="0"/>
                          <a:cs typeface="Arial" panose="020B0604020202020204" pitchFamily="34" charset="0"/>
                        </a:rPr>
                        <a:t>Période</a:t>
                      </a:r>
                      <a:r>
                        <a:rPr lang="en-US" sz="1400" dirty="0">
                          <a:solidFill>
                            <a:schemeClr val="tx1"/>
                          </a:solidFill>
                          <a:latin typeface="Arial" panose="020B0604020202020204" pitchFamily="34" charset="0"/>
                          <a:cs typeface="Arial" panose="020B0604020202020204" pitchFamily="34" charset="0"/>
                        </a:rPr>
                        <a:t> de supervision des travaux </a:t>
                      </a:r>
                      <a:r>
                        <a:rPr lang="en-US" sz="1400" dirty="0" err="1">
                          <a:solidFill>
                            <a:schemeClr val="tx1"/>
                          </a:solidFill>
                          <a:latin typeface="Arial" panose="020B0604020202020204" pitchFamily="34" charset="0"/>
                          <a:cs typeface="Arial" panose="020B0604020202020204" pitchFamily="34" charset="0"/>
                        </a:rPr>
                        <a:t>scolaires</a:t>
                      </a:r>
                      <a:r>
                        <a:rPr lang="en-US" sz="1400" dirty="0">
                          <a:solidFill>
                            <a:schemeClr val="tx1"/>
                          </a:solidFill>
                          <a:latin typeface="Arial" panose="020B0604020202020204" pitchFamily="34" charset="0"/>
                          <a:cs typeface="Arial" panose="020B0604020202020204" pitchFamily="34" charset="0"/>
                        </a:rPr>
                        <a:t> (</a:t>
                      </a:r>
                      <a:r>
                        <a:rPr lang="en-US" sz="1400" dirty="0" err="1">
                          <a:solidFill>
                            <a:schemeClr val="tx1"/>
                          </a:solidFill>
                          <a:latin typeface="Arial" panose="020B0604020202020204" pitchFamily="34" charset="0"/>
                          <a:cs typeface="Arial" panose="020B0604020202020204" pitchFamily="34" charset="0"/>
                        </a:rPr>
                        <a:t>lundi</a:t>
                      </a:r>
                      <a:r>
                        <a:rPr lang="en-US" sz="1400" dirty="0">
                          <a:solidFill>
                            <a:schemeClr val="tx1"/>
                          </a:solidFill>
                          <a:latin typeface="Arial" panose="020B0604020202020204" pitchFamily="34" charset="0"/>
                          <a:cs typeface="Arial" panose="020B0604020202020204" pitchFamily="34" charset="0"/>
                        </a:rPr>
                        <a:t> au </a:t>
                      </a:r>
                      <a:r>
                        <a:rPr lang="en-US" sz="1400" dirty="0" err="1">
                          <a:solidFill>
                            <a:schemeClr val="tx1"/>
                          </a:solidFill>
                          <a:latin typeface="Arial" panose="020B0604020202020204" pitchFamily="34" charset="0"/>
                          <a:cs typeface="Arial" panose="020B0604020202020204" pitchFamily="34" charset="0"/>
                        </a:rPr>
                        <a:t>jeudi</a:t>
                      </a:r>
                      <a:r>
                        <a:rPr lang="en-US" sz="1400" dirty="0">
                          <a:solidFill>
                            <a:schemeClr val="tx1"/>
                          </a:solidFill>
                          <a:latin typeface="Arial" panose="020B0604020202020204" pitchFamily="34" charset="0"/>
                          <a:cs typeface="Arial" panose="020B0604020202020204" pitchFamily="34" charset="0"/>
                        </a:rPr>
                        <a:t>) pour les </a:t>
                      </a:r>
                      <a:r>
                        <a:rPr lang="en-US" sz="1400" dirty="0" err="1">
                          <a:solidFill>
                            <a:schemeClr val="tx1"/>
                          </a:solidFill>
                          <a:latin typeface="Arial" panose="020B0604020202020204" pitchFamily="34" charset="0"/>
                          <a:cs typeface="Arial" panose="020B0604020202020204" pitchFamily="34" charset="0"/>
                        </a:rPr>
                        <a:t>volontaires</a:t>
                      </a:r>
                      <a:endParaRPr lang="en-US" sz="1400" dirty="0">
                        <a:solidFill>
                          <a:schemeClr val="tx1"/>
                        </a:solidFill>
                        <a:latin typeface="Arial" panose="020B0604020202020204" pitchFamily="34" charset="0"/>
                        <a:cs typeface="Arial" panose="020B0604020202020204" pitchFamily="34" charset="0"/>
                      </a:endParaRPr>
                    </a:p>
                  </a:txBody>
                  <a:tcPr marL="107527" marR="107527" marT="107527" marB="107527" anchor="ctr">
                    <a:lnL w="26882" cap="flat" cmpd="sng" algn="ctr">
                      <a:solidFill>
                        <a:srgbClr val="03989E"/>
                      </a:solidFill>
                      <a:prstDash val="solid"/>
                      <a:round/>
                      <a:headEnd type="none" w="med" len="med"/>
                      <a:tailEnd type="none" w="med" len="med"/>
                    </a:lnL>
                    <a:lnR w="26882" cap="flat" cmpd="sng" algn="ctr">
                      <a:solidFill>
                        <a:srgbClr val="03989E"/>
                      </a:solidFill>
                      <a:prstDash val="solid"/>
                      <a:round/>
                      <a:headEnd type="none" w="med" len="med"/>
                      <a:tailEnd type="none" w="med" len="med"/>
                    </a:lnR>
                    <a:lnT w="26882" cap="flat" cmpd="sng" algn="ctr">
                      <a:solidFill>
                        <a:srgbClr val="03989E"/>
                      </a:solidFill>
                      <a:prstDash val="solid"/>
                      <a:round/>
                      <a:headEnd type="none" w="med" len="med"/>
                      <a:tailEnd type="none" w="med" len="med"/>
                    </a:lnT>
                    <a:lnB w="26882" cap="flat" cmpd="sng" algn="ctr">
                      <a:solidFill>
                        <a:srgbClr val="03989E"/>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521070">
                <a:tc>
                  <a:txBody>
                    <a:bodyPr/>
                    <a:lstStyle/>
                    <a:p>
                      <a:pPr algn="ctr">
                        <a:lnSpc>
                          <a:spcPts val="1917"/>
                        </a:lnSpc>
                        <a:defRPr/>
                      </a:pPr>
                      <a:r>
                        <a:rPr lang="en-US" sz="1400" dirty="0">
                          <a:solidFill>
                            <a:schemeClr val="tx1"/>
                          </a:solidFill>
                          <a:latin typeface="Arial" panose="020B0604020202020204" pitchFamily="34" charset="0"/>
                          <a:ea typeface="Open Sans" panose="020B0606030504020204" pitchFamily="34" charset="0"/>
                          <a:cs typeface="Arial" panose="020B0604020202020204" pitchFamily="34" charset="0"/>
                        </a:rPr>
                        <a:t>16h30 à 18h00</a:t>
                      </a:r>
                    </a:p>
                  </a:txBody>
                  <a:tcPr marL="107527" marR="107527" marT="107527" marB="107527" anchor="ctr">
                    <a:lnL w="26882" cap="flat" cmpd="sng" algn="ctr">
                      <a:solidFill>
                        <a:srgbClr val="03989E"/>
                      </a:solidFill>
                      <a:prstDash val="solid"/>
                      <a:round/>
                      <a:headEnd type="none" w="med" len="med"/>
                      <a:tailEnd type="none" w="med" len="med"/>
                    </a:lnL>
                    <a:lnR w="26882" cap="flat" cmpd="sng" algn="ctr">
                      <a:solidFill>
                        <a:srgbClr val="03989E"/>
                      </a:solidFill>
                      <a:prstDash val="solid"/>
                      <a:round/>
                      <a:headEnd type="none" w="med" len="med"/>
                      <a:tailEnd type="none" w="med" len="med"/>
                    </a:lnR>
                    <a:lnT w="26882" cap="flat" cmpd="sng" algn="ctr">
                      <a:solidFill>
                        <a:srgbClr val="03989E"/>
                      </a:solidFill>
                      <a:prstDash val="solid"/>
                      <a:round/>
                      <a:headEnd type="none" w="med" len="med"/>
                      <a:tailEnd type="none" w="med" len="med"/>
                    </a:lnT>
                    <a:lnB w="26882" cap="flat" cmpd="sng" algn="ctr">
                      <a:solidFill>
                        <a:srgbClr val="03989E"/>
                      </a:solidFill>
                      <a:prstDash val="solid"/>
                      <a:round/>
                      <a:headEnd type="none" w="med" len="med"/>
                      <a:tailEnd type="none" w="med" len="med"/>
                    </a:lnB>
                    <a:solidFill>
                      <a:srgbClr val="FFFFFF"/>
                    </a:solidFill>
                  </a:tcPr>
                </a:tc>
                <a:tc>
                  <a:txBody>
                    <a:bodyPr/>
                    <a:lstStyle/>
                    <a:p>
                      <a:pPr algn="just">
                        <a:lnSpc>
                          <a:spcPts val="1925"/>
                        </a:lnSpc>
                        <a:defRPr/>
                      </a:pPr>
                      <a:r>
                        <a:rPr lang="en-US" sz="1400" dirty="0" err="1">
                          <a:solidFill>
                            <a:schemeClr val="tx1"/>
                          </a:solidFill>
                          <a:latin typeface="Arial" panose="020B0604020202020204" pitchFamily="34" charset="0"/>
                          <a:ea typeface="Open Sans" panose="020B0606030504020204" pitchFamily="34" charset="0"/>
                          <a:cs typeface="Arial" panose="020B0604020202020204" pitchFamily="34" charset="0"/>
                        </a:rPr>
                        <a:t>Regroupement</a:t>
                      </a:r>
                      <a:r>
                        <a:rPr lang="en-US" sz="1400" dirty="0">
                          <a:solidFill>
                            <a:schemeClr val="tx1"/>
                          </a:solidFill>
                          <a:latin typeface="Arial" panose="020B0604020202020204" pitchFamily="34" charset="0"/>
                          <a:ea typeface="Open Sans" panose="020B0606030504020204" pitchFamily="34" charset="0"/>
                          <a:cs typeface="Arial" panose="020B0604020202020204" pitchFamily="34" charset="0"/>
                        </a:rPr>
                        <a:t> de </a:t>
                      </a:r>
                      <a:r>
                        <a:rPr lang="en-US" sz="1400" dirty="0" err="1">
                          <a:solidFill>
                            <a:schemeClr val="tx1"/>
                          </a:solidFill>
                          <a:latin typeface="Arial" panose="020B0604020202020204" pitchFamily="34" charset="0"/>
                          <a:ea typeface="Open Sans" panose="020B0606030504020204" pitchFamily="34" charset="0"/>
                          <a:cs typeface="Arial" panose="020B0604020202020204" pitchFamily="34" charset="0"/>
                        </a:rPr>
                        <a:t>tous</a:t>
                      </a:r>
                      <a:r>
                        <a:rPr lang="en-US" sz="1400" dirty="0">
                          <a:solidFill>
                            <a:schemeClr val="tx1"/>
                          </a:solidFill>
                          <a:latin typeface="Arial" panose="020B0604020202020204" pitchFamily="34" charset="0"/>
                          <a:ea typeface="Open Sans" panose="020B0606030504020204" pitchFamily="34" charset="0"/>
                          <a:cs typeface="Arial" panose="020B0604020202020204" pitchFamily="34" charset="0"/>
                        </a:rPr>
                        <a:t> les </a:t>
                      </a:r>
                      <a:r>
                        <a:rPr lang="en-US" sz="1400" dirty="0" err="1">
                          <a:solidFill>
                            <a:schemeClr val="tx1"/>
                          </a:solidFill>
                          <a:latin typeface="Arial" panose="020B0604020202020204" pitchFamily="34" charset="0"/>
                          <a:ea typeface="Open Sans" panose="020B0606030504020204" pitchFamily="34" charset="0"/>
                          <a:cs typeface="Arial" panose="020B0604020202020204" pitchFamily="34" charset="0"/>
                        </a:rPr>
                        <a:t>groupes</a:t>
                      </a:r>
                      <a:r>
                        <a:rPr lang="en-US" sz="1400" dirty="0">
                          <a:solidFill>
                            <a:schemeClr val="tx1"/>
                          </a:solidFill>
                          <a:latin typeface="Arial" panose="020B0604020202020204" pitchFamily="34" charset="0"/>
                          <a:ea typeface="Open Sans" panose="020B0606030504020204" pitchFamily="34" charset="0"/>
                          <a:cs typeface="Arial" panose="020B0604020202020204" pitchFamily="34" charset="0"/>
                        </a:rPr>
                        <a:t> et jeux </a:t>
                      </a:r>
                      <a:r>
                        <a:rPr lang="en-US" sz="1400" dirty="0" err="1">
                          <a:solidFill>
                            <a:schemeClr val="tx1"/>
                          </a:solidFill>
                          <a:latin typeface="Arial" panose="020B0604020202020204" pitchFamily="34" charset="0"/>
                          <a:ea typeface="Open Sans" panose="020B0606030504020204" pitchFamily="34" charset="0"/>
                          <a:cs typeface="Arial" panose="020B0604020202020204" pitchFamily="34" charset="0"/>
                        </a:rPr>
                        <a:t>libres</a:t>
                      </a:r>
                      <a:r>
                        <a:rPr lang="en-US" sz="1400" dirty="0">
                          <a:solidFill>
                            <a:schemeClr val="tx1"/>
                          </a:solidFill>
                          <a:latin typeface="Arial" panose="020B0604020202020204" pitchFamily="34" charset="0"/>
                          <a:ea typeface="Open Sans" panose="020B0606030504020204" pitchFamily="34" charset="0"/>
                          <a:cs typeface="Arial" panose="020B0604020202020204" pitchFamily="34" charset="0"/>
                        </a:rPr>
                        <a:t> à </a:t>
                      </a:r>
                      <a:r>
                        <a:rPr lang="en-US" sz="1400" dirty="0" err="1">
                          <a:solidFill>
                            <a:schemeClr val="tx1"/>
                          </a:solidFill>
                          <a:latin typeface="Arial" panose="020B0604020202020204" pitchFamily="34" charset="0"/>
                          <a:ea typeface="Open Sans" panose="020B0606030504020204" pitchFamily="34" charset="0"/>
                          <a:cs typeface="Arial" panose="020B0604020202020204" pitchFamily="34" charset="0"/>
                        </a:rPr>
                        <a:t>l’extérieur</a:t>
                      </a:r>
                      <a:r>
                        <a:rPr lang="en-US" sz="1400" dirty="0">
                          <a:solidFill>
                            <a:schemeClr val="tx1"/>
                          </a:solidFill>
                          <a:latin typeface="Arial" panose="020B0604020202020204" pitchFamily="34" charset="0"/>
                          <a:ea typeface="Open Sans" panose="020B0606030504020204" pitchFamily="34" charset="0"/>
                          <a:cs typeface="Arial" panose="020B0604020202020204" pitchFamily="34" charset="0"/>
                        </a:rPr>
                        <a:t> </a:t>
                      </a:r>
                      <a:r>
                        <a:rPr lang="en-US" sz="1400" dirty="0" err="1">
                          <a:solidFill>
                            <a:schemeClr val="tx1"/>
                          </a:solidFill>
                          <a:latin typeface="Arial" panose="020B0604020202020204" pitchFamily="34" charset="0"/>
                          <a:ea typeface="Open Sans" panose="020B0606030504020204" pitchFamily="34" charset="0"/>
                          <a:cs typeface="Arial" panose="020B0604020202020204" pitchFamily="34" charset="0"/>
                        </a:rPr>
                        <a:t>ou</a:t>
                      </a:r>
                      <a:r>
                        <a:rPr lang="en-US" sz="1400" dirty="0">
                          <a:solidFill>
                            <a:schemeClr val="tx1"/>
                          </a:solidFill>
                          <a:latin typeface="Arial" panose="020B0604020202020204" pitchFamily="34" charset="0"/>
                          <a:ea typeface="Open Sans" panose="020B0606030504020204" pitchFamily="34" charset="0"/>
                          <a:cs typeface="Arial" panose="020B0604020202020204" pitchFamily="34" charset="0"/>
                        </a:rPr>
                        <a:t> à </a:t>
                      </a:r>
                      <a:r>
                        <a:rPr lang="en-US" sz="1400" dirty="0" err="1">
                          <a:solidFill>
                            <a:schemeClr val="tx1"/>
                          </a:solidFill>
                          <a:latin typeface="Arial" panose="020B0604020202020204" pitchFamily="34" charset="0"/>
                          <a:ea typeface="Open Sans" panose="020B0606030504020204" pitchFamily="34" charset="0"/>
                          <a:cs typeface="Arial" panose="020B0604020202020204" pitchFamily="34" charset="0"/>
                        </a:rPr>
                        <a:t>l’intérieur</a:t>
                      </a:r>
                      <a:r>
                        <a:rPr lang="en-US" sz="1400" dirty="0">
                          <a:solidFill>
                            <a:schemeClr val="tx1"/>
                          </a:solidFill>
                          <a:latin typeface="Arial" panose="020B0604020202020204" pitchFamily="34" charset="0"/>
                          <a:ea typeface="Open Sans" panose="020B0606030504020204" pitchFamily="34" charset="0"/>
                          <a:cs typeface="Arial" panose="020B0604020202020204" pitchFamily="34" charset="0"/>
                        </a:rPr>
                        <a:t> (</a:t>
                      </a:r>
                      <a:r>
                        <a:rPr lang="en-US" sz="1400" dirty="0" err="1">
                          <a:solidFill>
                            <a:schemeClr val="tx1"/>
                          </a:solidFill>
                          <a:latin typeface="Arial" panose="020B0604020202020204" pitchFamily="34" charset="0"/>
                          <a:ea typeface="Open Sans" panose="020B0606030504020204" pitchFamily="34" charset="0"/>
                          <a:cs typeface="Arial" panose="020B0604020202020204" pitchFamily="34" charset="0"/>
                        </a:rPr>
                        <a:t>selon</a:t>
                      </a:r>
                      <a:r>
                        <a:rPr lang="en-US" sz="1400" dirty="0">
                          <a:solidFill>
                            <a:schemeClr val="tx1"/>
                          </a:solidFill>
                          <a:latin typeface="Arial" panose="020B0604020202020204" pitchFamily="34" charset="0"/>
                          <a:ea typeface="Open Sans" panose="020B0606030504020204" pitchFamily="34" charset="0"/>
                          <a:cs typeface="Arial" panose="020B0604020202020204" pitchFamily="34" charset="0"/>
                        </a:rPr>
                        <a:t> la </a:t>
                      </a:r>
                      <a:r>
                        <a:rPr lang="en-US" sz="1400" dirty="0" err="1">
                          <a:solidFill>
                            <a:schemeClr val="tx1"/>
                          </a:solidFill>
                          <a:latin typeface="Arial" panose="020B0604020202020204" pitchFamily="34" charset="0"/>
                          <a:ea typeface="Open Sans" panose="020B0606030504020204" pitchFamily="34" charset="0"/>
                          <a:cs typeface="Arial" panose="020B0604020202020204" pitchFamily="34" charset="0"/>
                        </a:rPr>
                        <a:t>température</a:t>
                      </a:r>
                      <a:r>
                        <a:rPr lang="en-US" sz="1400" dirty="0">
                          <a:solidFill>
                            <a:schemeClr val="tx1"/>
                          </a:solidFill>
                          <a:latin typeface="Arial" panose="020B0604020202020204" pitchFamily="34" charset="0"/>
                          <a:ea typeface="Open Sans" panose="020B0606030504020204" pitchFamily="34" charset="0"/>
                          <a:cs typeface="Arial" panose="020B0604020202020204" pitchFamily="34" charset="0"/>
                        </a:rPr>
                        <a:t>)</a:t>
                      </a:r>
                    </a:p>
                  </a:txBody>
                  <a:tcPr marL="107527" marR="107527" marT="107527" marB="107527" anchor="ctr">
                    <a:lnL w="26882" cap="flat" cmpd="sng" algn="ctr">
                      <a:solidFill>
                        <a:srgbClr val="03989E"/>
                      </a:solidFill>
                      <a:prstDash val="solid"/>
                      <a:round/>
                      <a:headEnd type="none" w="med" len="med"/>
                      <a:tailEnd type="none" w="med" len="med"/>
                    </a:lnL>
                    <a:lnR w="26882" cap="flat" cmpd="sng" algn="ctr">
                      <a:solidFill>
                        <a:srgbClr val="03989E"/>
                      </a:solidFill>
                      <a:prstDash val="solid"/>
                      <a:round/>
                      <a:headEnd type="none" w="med" len="med"/>
                      <a:tailEnd type="none" w="med" len="med"/>
                    </a:lnR>
                    <a:lnT w="26882" cap="flat" cmpd="sng" algn="ctr">
                      <a:solidFill>
                        <a:srgbClr val="03989E"/>
                      </a:solidFill>
                      <a:prstDash val="solid"/>
                      <a:round/>
                      <a:headEnd type="none" w="med" len="med"/>
                      <a:tailEnd type="none" w="med" len="med"/>
                    </a:lnT>
                    <a:lnB w="26882" cap="flat" cmpd="sng" algn="ctr">
                      <a:solidFill>
                        <a:srgbClr val="03989E"/>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837" r="53465" b="-41"/>
          <a:stretch>
            <a:fillRect/>
          </a:stretch>
        </p:blipFill>
        <p:spPr>
          <a:xfrm>
            <a:off x="0" y="-14686"/>
            <a:ext cx="7556500" cy="10693400"/>
          </a:xfrm>
          <a:prstGeom prst="rect">
            <a:avLst/>
          </a:prstGeom>
        </p:spPr>
      </p:pic>
      <p:grpSp>
        <p:nvGrpSpPr>
          <p:cNvPr id="4" name="Group 4"/>
          <p:cNvGrpSpPr/>
          <p:nvPr/>
        </p:nvGrpSpPr>
        <p:grpSpPr>
          <a:xfrm>
            <a:off x="434853" y="1761876"/>
            <a:ext cx="6527970" cy="3308967"/>
            <a:chOff x="0" y="-1026899"/>
            <a:chExt cx="8703960" cy="4411953"/>
          </a:xfrm>
        </p:grpSpPr>
        <p:sp>
          <p:nvSpPr>
            <p:cNvPr id="5" name="TextBox 5"/>
            <p:cNvSpPr txBox="1"/>
            <p:nvPr/>
          </p:nvSpPr>
          <p:spPr>
            <a:xfrm>
              <a:off x="211764" y="-1026899"/>
              <a:ext cx="8492196" cy="407445"/>
            </a:xfrm>
            <a:prstGeom prst="rect">
              <a:avLst/>
            </a:prstGeom>
          </p:spPr>
          <p:txBody>
            <a:bodyPr lIns="0" tIns="0" rIns="0" bIns="0" rtlCol="0" anchor="t">
              <a:spAutoFit/>
            </a:bodyPr>
            <a:lstStyle/>
            <a:p>
              <a:pPr algn="ctr">
                <a:lnSpc>
                  <a:spcPts val="2581"/>
                </a:lnSpc>
              </a:pPr>
              <a:r>
                <a:rPr lang="en-US" sz="1844" spc="147" dirty="0">
                  <a:solidFill>
                    <a:srgbClr val="000000"/>
                  </a:solidFill>
                  <a:latin typeface="Glacial Indifference Bold"/>
                </a:rPr>
                <a:t>MOT DE LA DIRECTION</a:t>
              </a:r>
            </a:p>
          </p:txBody>
        </p:sp>
        <p:sp>
          <p:nvSpPr>
            <p:cNvPr id="6" name="TextBox 6"/>
            <p:cNvSpPr txBox="1"/>
            <p:nvPr/>
          </p:nvSpPr>
          <p:spPr>
            <a:xfrm>
              <a:off x="211763" y="-491866"/>
              <a:ext cx="8492196" cy="3216434"/>
            </a:xfrm>
            <a:prstGeom prst="rect">
              <a:avLst/>
            </a:prstGeom>
          </p:spPr>
          <p:txBody>
            <a:bodyPr lIns="0" tIns="0" rIns="0" bIns="0" rtlCol="0" anchor="t">
              <a:spAutoFit/>
            </a:bodyPr>
            <a:lstStyle/>
            <a:p>
              <a:pPr algn="just">
                <a:lnSpc>
                  <a:spcPts val="1662"/>
                </a:lnSpc>
              </a:pPr>
              <a:r>
                <a:rPr lang="en-US" sz="1787" spc="-35" dirty="0">
                  <a:solidFill>
                    <a:srgbClr val="000000"/>
                  </a:solidFill>
                  <a:latin typeface="Oregano"/>
                </a:rPr>
                <a:t>Le service de </a:t>
              </a:r>
              <a:r>
                <a:rPr lang="en-US" sz="1787" spc="-35" dirty="0" err="1">
                  <a:solidFill>
                    <a:srgbClr val="000000"/>
                  </a:solidFill>
                  <a:latin typeface="Oregano"/>
                </a:rPr>
                <a:t>garde</a:t>
              </a:r>
              <a:r>
                <a:rPr lang="en-US" sz="1787" spc="-35" dirty="0">
                  <a:solidFill>
                    <a:srgbClr val="000000"/>
                  </a:solidFill>
                  <a:latin typeface="Oregano"/>
                </a:rPr>
                <a:t> </a:t>
              </a:r>
              <a:r>
                <a:rPr lang="en-US" sz="1787" spc="-35" dirty="0" err="1">
                  <a:solidFill>
                    <a:srgbClr val="000000"/>
                  </a:solidFill>
                  <a:latin typeface="Oregano"/>
                </a:rPr>
                <a:t>est</a:t>
              </a:r>
              <a:r>
                <a:rPr lang="en-US" sz="1787" spc="-35" dirty="0">
                  <a:solidFill>
                    <a:srgbClr val="000000"/>
                  </a:solidFill>
                  <a:latin typeface="Oregano"/>
                </a:rPr>
                <a:t> un lieu favorable au </a:t>
              </a:r>
              <a:r>
                <a:rPr lang="en-US" sz="1787" spc="-35" dirty="0" err="1">
                  <a:solidFill>
                    <a:srgbClr val="000000"/>
                  </a:solidFill>
                  <a:latin typeface="Oregano"/>
                </a:rPr>
                <a:t>développement</a:t>
              </a:r>
              <a:r>
                <a:rPr lang="en-US" sz="1787" spc="-35" dirty="0">
                  <a:solidFill>
                    <a:srgbClr val="000000"/>
                  </a:solidFill>
                  <a:latin typeface="Oregano"/>
                </a:rPr>
                <a:t> de </a:t>
              </a:r>
              <a:r>
                <a:rPr lang="en-US" sz="1787" spc="-35" dirty="0" err="1">
                  <a:solidFill>
                    <a:srgbClr val="000000"/>
                  </a:solidFill>
                  <a:latin typeface="Oregano"/>
                </a:rPr>
                <a:t>l’enfant</a:t>
              </a:r>
              <a:r>
                <a:rPr lang="en-US" sz="1787" spc="-35" dirty="0">
                  <a:solidFill>
                    <a:srgbClr val="000000"/>
                  </a:solidFill>
                  <a:latin typeface="Oregano"/>
                </a:rPr>
                <a:t>. Le personnel </a:t>
              </a:r>
              <a:r>
                <a:rPr lang="en-US" sz="1787" spc="-35" dirty="0" err="1">
                  <a:solidFill>
                    <a:srgbClr val="000000"/>
                  </a:solidFill>
                  <a:latin typeface="Oregano"/>
                </a:rPr>
                <a:t>qualifié</a:t>
              </a:r>
              <a:r>
                <a:rPr lang="en-US" sz="1787" spc="-35" dirty="0">
                  <a:solidFill>
                    <a:srgbClr val="000000"/>
                  </a:solidFill>
                  <a:latin typeface="Oregano"/>
                </a:rPr>
                <a:t> et </a:t>
              </a:r>
              <a:r>
                <a:rPr lang="en-US" sz="1787" spc="-35" dirty="0" err="1">
                  <a:solidFill>
                    <a:srgbClr val="000000"/>
                  </a:solidFill>
                  <a:latin typeface="Oregano"/>
                </a:rPr>
                <a:t>dévoué</a:t>
              </a:r>
              <a:r>
                <a:rPr lang="en-US" sz="1787" spc="-35" dirty="0">
                  <a:solidFill>
                    <a:srgbClr val="000000"/>
                  </a:solidFill>
                  <a:latin typeface="Oregano"/>
                </a:rPr>
                <a:t> </a:t>
              </a:r>
              <a:r>
                <a:rPr lang="en-US" sz="1787" spc="-35" dirty="0" err="1">
                  <a:solidFill>
                    <a:srgbClr val="000000"/>
                  </a:solidFill>
                  <a:latin typeface="Oregano"/>
                </a:rPr>
                <a:t>travaille</a:t>
              </a:r>
              <a:r>
                <a:rPr lang="en-US" sz="1787" spc="-35" dirty="0">
                  <a:solidFill>
                    <a:srgbClr val="000000"/>
                  </a:solidFill>
                  <a:latin typeface="Oregano"/>
                </a:rPr>
                <a:t> au bien-</a:t>
              </a:r>
              <a:r>
                <a:rPr lang="en-US" sz="1787" spc="-35" dirty="0" err="1">
                  <a:solidFill>
                    <a:srgbClr val="000000"/>
                  </a:solidFill>
                  <a:latin typeface="Oregano"/>
                </a:rPr>
                <a:t>être</a:t>
              </a:r>
              <a:r>
                <a:rPr lang="en-US" sz="1787" spc="-35" dirty="0">
                  <a:solidFill>
                    <a:srgbClr val="000000"/>
                  </a:solidFill>
                  <a:latin typeface="Oregano"/>
                </a:rPr>
                <a:t> des enfants et à </a:t>
              </a:r>
              <a:r>
                <a:rPr lang="en-US" sz="1787" spc="-35" dirty="0" err="1">
                  <a:solidFill>
                    <a:srgbClr val="000000"/>
                  </a:solidFill>
                  <a:latin typeface="Oregano"/>
                </a:rPr>
                <a:t>leur</a:t>
              </a:r>
              <a:r>
                <a:rPr lang="en-US" sz="1787" spc="-35" dirty="0">
                  <a:solidFill>
                    <a:srgbClr val="000000"/>
                  </a:solidFill>
                  <a:latin typeface="Oregano"/>
                </a:rPr>
                <a:t> </a:t>
              </a:r>
              <a:r>
                <a:rPr lang="en-US" sz="1787" spc="-35" dirty="0" err="1">
                  <a:solidFill>
                    <a:srgbClr val="000000"/>
                  </a:solidFill>
                  <a:latin typeface="Oregano"/>
                </a:rPr>
                <a:t>épanouissement</a:t>
              </a:r>
              <a:r>
                <a:rPr lang="en-US" sz="1787" spc="-35" dirty="0">
                  <a:solidFill>
                    <a:srgbClr val="000000"/>
                  </a:solidFill>
                  <a:latin typeface="Oregano"/>
                </a:rPr>
                <a:t>. Il </a:t>
              </a:r>
              <a:r>
                <a:rPr lang="en-US" sz="1787" spc="-35" dirty="0" err="1">
                  <a:solidFill>
                    <a:srgbClr val="000000"/>
                  </a:solidFill>
                  <a:latin typeface="Oregano"/>
                </a:rPr>
                <a:t>veille</a:t>
              </a:r>
              <a:r>
                <a:rPr lang="en-US" sz="1787" spc="-35" dirty="0">
                  <a:solidFill>
                    <a:srgbClr val="000000"/>
                  </a:solidFill>
                  <a:latin typeface="Oregano"/>
                </a:rPr>
                <a:t> à </a:t>
              </a:r>
              <a:r>
                <a:rPr lang="en-US" sz="1787" spc="-35" dirty="0" err="1">
                  <a:solidFill>
                    <a:srgbClr val="000000"/>
                  </a:solidFill>
                  <a:latin typeface="Oregano"/>
                </a:rPr>
                <a:t>ce</a:t>
              </a:r>
              <a:r>
                <a:rPr lang="en-US" sz="1787" spc="-35" dirty="0">
                  <a:solidFill>
                    <a:srgbClr val="000000"/>
                  </a:solidFill>
                  <a:latin typeface="Oregano"/>
                </a:rPr>
                <a:t> que les </a:t>
              </a:r>
              <a:r>
                <a:rPr lang="en-US" sz="1787" spc="-35" dirty="0" err="1">
                  <a:solidFill>
                    <a:srgbClr val="000000"/>
                  </a:solidFill>
                  <a:latin typeface="Oregano"/>
                </a:rPr>
                <a:t>besoins</a:t>
              </a:r>
              <a:r>
                <a:rPr lang="en-US" sz="1787" spc="-35" dirty="0">
                  <a:solidFill>
                    <a:srgbClr val="000000"/>
                  </a:solidFill>
                  <a:latin typeface="Oregano"/>
                </a:rPr>
                <a:t> de chacun </a:t>
              </a:r>
              <a:r>
                <a:rPr lang="en-US" sz="1787" spc="-35" dirty="0" err="1">
                  <a:solidFill>
                    <a:srgbClr val="000000"/>
                  </a:solidFill>
                  <a:latin typeface="Oregano"/>
                </a:rPr>
                <a:t>soient</a:t>
              </a:r>
              <a:r>
                <a:rPr lang="en-US" sz="1787" spc="-35" dirty="0">
                  <a:solidFill>
                    <a:srgbClr val="000000"/>
                  </a:solidFill>
                  <a:latin typeface="Oregano"/>
                </a:rPr>
                <a:t> pris </a:t>
              </a:r>
              <a:r>
                <a:rPr lang="en-US" sz="1787" spc="-35" dirty="0" err="1">
                  <a:solidFill>
                    <a:srgbClr val="000000"/>
                  </a:solidFill>
                  <a:latin typeface="Oregano"/>
                </a:rPr>
                <a:t>en</a:t>
              </a:r>
              <a:r>
                <a:rPr lang="en-US" sz="1787" spc="-35" dirty="0">
                  <a:solidFill>
                    <a:srgbClr val="000000"/>
                  </a:solidFill>
                  <a:latin typeface="Oregano"/>
                </a:rPr>
                <a:t> </a:t>
              </a:r>
              <a:r>
                <a:rPr lang="en-US" sz="1787" spc="-35" dirty="0" err="1">
                  <a:solidFill>
                    <a:srgbClr val="000000"/>
                  </a:solidFill>
                  <a:latin typeface="Oregano"/>
                </a:rPr>
                <a:t>compte</a:t>
              </a:r>
              <a:r>
                <a:rPr lang="en-US" sz="1787" spc="-35" dirty="0">
                  <a:solidFill>
                    <a:srgbClr val="000000"/>
                  </a:solidFill>
                  <a:latin typeface="Oregano"/>
                </a:rPr>
                <a:t>. </a:t>
              </a:r>
            </a:p>
            <a:p>
              <a:pPr algn="just">
                <a:lnSpc>
                  <a:spcPts val="1662"/>
                </a:lnSpc>
              </a:pPr>
              <a:endParaRPr lang="en-US" sz="1787" spc="-35" dirty="0">
                <a:solidFill>
                  <a:srgbClr val="000000"/>
                </a:solidFill>
                <a:latin typeface="Oregano"/>
              </a:endParaRPr>
            </a:p>
            <a:p>
              <a:pPr algn="just">
                <a:lnSpc>
                  <a:spcPts val="1662"/>
                </a:lnSpc>
              </a:pPr>
              <a:r>
                <a:rPr lang="en-US" sz="1787" spc="-35" dirty="0" err="1">
                  <a:solidFill>
                    <a:srgbClr val="000000"/>
                  </a:solidFill>
                  <a:latin typeface="Oregano"/>
                </a:rPr>
                <a:t>C’est</a:t>
              </a:r>
              <a:r>
                <a:rPr lang="en-US" sz="1787" spc="-35" dirty="0">
                  <a:solidFill>
                    <a:srgbClr val="000000"/>
                  </a:solidFill>
                  <a:latin typeface="Oregano"/>
                </a:rPr>
                <a:t> </a:t>
              </a:r>
              <a:r>
                <a:rPr lang="en-US" sz="1787" spc="-35" dirty="0" err="1">
                  <a:solidFill>
                    <a:srgbClr val="000000"/>
                  </a:solidFill>
                  <a:latin typeface="Oregano"/>
                </a:rPr>
                <a:t>pourquoi</a:t>
              </a:r>
              <a:r>
                <a:rPr lang="en-US" sz="1787" spc="-35" dirty="0">
                  <a:solidFill>
                    <a:srgbClr val="000000"/>
                  </a:solidFill>
                  <a:latin typeface="Oregano"/>
                </a:rPr>
                <a:t> il </a:t>
              </a:r>
              <a:r>
                <a:rPr lang="en-US" sz="1787" spc="-35" dirty="0" err="1">
                  <a:solidFill>
                    <a:srgbClr val="000000"/>
                  </a:solidFill>
                  <a:latin typeface="Oregano"/>
                </a:rPr>
                <a:t>est</a:t>
              </a:r>
              <a:r>
                <a:rPr lang="en-US" sz="1787" spc="-35" dirty="0">
                  <a:solidFill>
                    <a:srgbClr val="000000"/>
                  </a:solidFill>
                  <a:latin typeface="Oregano"/>
                </a:rPr>
                <a:t> important de </a:t>
              </a:r>
              <a:r>
                <a:rPr lang="en-US" sz="1787" spc="-35" dirty="0" err="1">
                  <a:solidFill>
                    <a:srgbClr val="000000"/>
                  </a:solidFill>
                  <a:latin typeface="Oregano"/>
                </a:rPr>
                <a:t>reconnaître</a:t>
              </a:r>
              <a:r>
                <a:rPr lang="en-US" sz="1787" spc="-35" dirty="0">
                  <a:solidFill>
                    <a:srgbClr val="000000"/>
                  </a:solidFill>
                  <a:latin typeface="Oregano"/>
                </a:rPr>
                <a:t> et de </a:t>
              </a:r>
              <a:r>
                <a:rPr lang="en-US" sz="1787" spc="-35" dirty="0" err="1">
                  <a:solidFill>
                    <a:srgbClr val="000000"/>
                  </a:solidFill>
                  <a:latin typeface="Oregano"/>
                </a:rPr>
                <a:t>célébrer</a:t>
              </a:r>
              <a:r>
                <a:rPr lang="en-US" sz="1787" spc="-35" dirty="0">
                  <a:solidFill>
                    <a:srgbClr val="000000"/>
                  </a:solidFill>
                  <a:latin typeface="Oregano"/>
                </a:rPr>
                <a:t> les efforts </a:t>
              </a:r>
              <a:r>
                <a:rPr lang="en-US" sz="1787" spc="-35" dirty="0" err="1">
                  <a:solidFill>
                    <a:srgbClr val="000000"/>
                  </a:solidFill>
                  <a:latin typeface="Oregano"/>
                </a:rPr>
                <a:t>déployés</a:t>
              </a:r>
              <a:r>
                <a:rPr lang="en-US" sz="1787" spc="-35" dirty="0">
                  <a:solidFill>
                    <a:srgbClr val="000000"/>
                  </a:solidFill>
                  <a:latin typeface="Oregano"/>
                </a:rPr>
                <a:t> pour aider les enfants à </a:t>
              </a:r>
              <a:r>
                <a:rPr lang="en-US" sz="1787" spc="-35" dirty="0" err="1">
                  <a:solidFill>
                    <a:srgbClr val="000000"/>
                  </a:solidFill>
                  <a:latin typeface="Oregano"/>
                </a:rPr>
                <a:t>grandir</a:t>
              </a:r>
              <a:r>
                <a:rPr lang="en-US" sz="1787" spc="-35" dirty="0">
                  <a:solidFill>
                    <a:srgbClr val="000000"/>
                  </a:solidFill>
                  <a:latin typeface="Oregano"/>
                </a:rPr>
                <a:t> et à </a:t>
              </a:r>
              <a:r>
                <a:rPr lang="en-US" sz="1787" spc="-35" dirty="0" err="1">
                  <a:solidFill>
                    <a:srgbClr val="000000"/>
                  </a:solidFill>
                  <a:latin typeface="Oregano"/>
                </a:rPr>
                <a:t>s’épanouir</a:t>
              </a:r>
              <a:r>
                <a:rPr lang="en-US" sz="1787" spc="-35" dirty="0">
                  <a:solidFill>
                    <a:srgbClr val="000000"/>
                  </a:solidFill>
                  <a:latin typeface="Oregano"/>
                </a:rPr>
                <a:t> à travail un </a:t>
              </a:r>
              <a:r>
                <a:rPr lang="en-US" sz="1787" spc="-35" dirty="0" err="1">
                  <a:solidFill>
                    <a:srgbClr val="000000"/>
                  </a:solidFill>
                  <a:latin typeface="Oregano"/>
                </a:rPr>
                <a:t>éventail</a:t>
              </a:r>
              <a:r>
                <a:rPr lang="en-US" sz="1787" spc="-35" dirty="0">
                  <a:solidFill>
                    <a:srgbClr val="000000"/>
                  </a:solidFill>
                  <a:latin typeface="Oregano"/>
                </a:rPr>
                <a:t> </a:t>
              </a:r>
              <a:r>
                <a:rPr lang="en-US" sz="1787" spc="-35" dirty="0" err="1">
                  <a:solidFill>
                    <a:srgbClr val="000000"/>
                  </a:solidFill>
                  <a:latin typeface="Oregano"/>
                </a:rPr>
                <a:t>d’activités</a:t>
              </a:r>
              <a:r>
                <a:rPr lang="en-US" sz="1787" spc="-35" dirty="0">
                  <a:solidFill>
                    <a:srgbClr val="000000"/>
                  </a:solidFill>
                  <a:latin typeface="Oregano"/>
                </a:rPr>
                <a:t> qui </a:t>
              </a:r>
              <a:r>
                <a:rPr lang="en-US" sz="1787" spc="-35" dirty="0" err="1">
                  <a:solidFill>
                    <a:srgbClr val="000000"/>
                  </a:solidFill>
                  <a:latin typeface="Oregano"/>
                </a:rPr>
                <a:t>assurent</a:t>
              </a:r>
              <a:r>
                <a:rPr lang="en-US" sz="1787" spc="-35" dirty="0">
                  <a:solidFill>
                    <a:srgbClr val="000000"/>
                  </a:solidFill>
                  <a:latin typeface="Oregano"/>
                </a:rPr>
                <a:t> le </a:t>
              </a:r>
              <a:r>
                <a:rPr lang="en-US" sz="1787" spc="-35" dirty="0" err="1">
                  <a:solidFill>
                    <a:srgbClr val="000000"/>
                  </a:solidFill>
                  <a:latin typeface="Oregano"/>
                </a:rPr>
                <a:t>dévelppement</a:t>
              </a:r>
              <a:r>
                <a:rPr lang="en-US" sz="1787" spc="-35" dirty="0">
                  <a:solidFill>
                    <a:srgbClr val="000000"/>
                  </a:solidFill>
                  <a:latin typeface="Oregano"/>
                </a:rPr>
                <a:t> social, </a:t>
              </a:r>
              <a:r>
                <a:rPr lang="en-US" sz="1787" spc="-35" dirty="0" err="1">
                  <a:solidFill>
                    <a:srgbClr val="000000"/>
                  </a:solidFill>
                  <a:latin typeface="Oregano"/>
                </a:rPr>
                <a:t>émotionnel</a:t>
              </a:r>
              <a:r>
                <a:rPr lang="en-US" sz="1787" spc="-35" dirty="0">
                  <a:solidFill>
                    <a:srgbClr val="000000"/>
                  </a:solidFill>
                  <a:latin typeface="Oregano"/>
                </a:rPr>
                <a:t> et intellectual de </a:t>
              </a:r>
              <a:r>
                <a:rPr lang="en-US" sz="1787" spc="-35" dirty="0" err="1">
                  <a:solidFill>
                    <a:srgbClr val="000000"/>
                  </a:solidFill>
                  <a:latin typeface="Oregano"/>
                </a:rPr>
                <a:t>nos</a:t>
              </a:r>
              <a:r>
                <a:rPr lang="en-US" sz="1787" spc="-35" dirty="0">
                  <a:solidFill>
                    <a:srgbClr val="000000"/>
                  </a:solidFill>
                  <a:latin typeface="Oregano"/>
                </a:rPr>
                <a:t> </a:t>
              </a:r>
              <a:r>
                <a:rPr lang="en-US" sz="1787" spc="-35" dirty="0" err="1">
                  <a:solidFill>
                    <a:srgbClr val="000000"/>
                  </a:solidFill>
                  <a:latin typeface="Oregano"/>
                </a:rPr>
                <a:t>élèves</a:t>
              </a:r>
              <a:r>
                <a:rPr lang="en-US" sz="1787" spc="-35" dirty="0">
                  <a:solidFill>
                    <a:srgbClr val="000000"/>
                  </a:solidFill>
                  <a:latin typeface="Oregano"/>
                </a:rPr>
                <a:t>. </a:t>
              </a:r>
              <a:r>
                <a:rPr lang="en-US" sz="1787" spc="-35" dirty="0" err="1">
                  <a:solidFill>
                    <a:srgbClr val="000000"/>
                  </a:solidFill>
                  <a:latin typeface="Oregano"/>
                </a:rPr>
                <a:t>L’école</a:t>
              </a:r>
              <a:r>
                <a:rPr lang="en-US" sz="1787" spc="-35" dirty="0">
                  <a:solidFill>
                    <a:srgbClr val="000000"/>
                  </a:solidFill>
                  <a:latin typeface="Oregano"/>
                </a:rPr>
                <a:t> Saint-Isidore </a:t>
              </a:r>
              <a:r>
                <a:rPr lang="en-US" sz="1787" spc="-35" dirty="0" err="1">
                  <a:solidFill>
                    <a:srgbClr val="000000"/>
                  </a:solidFill>
                  <a:latin typeface="Oregano"/>
                </a:rPr>
                <a:t>est</a:t>
              </a:r>
              <a:r>
                <a:rPr lang="en-US" sz="1787" spc="-35" dirty="0">
                  <a:solidFill>
                    <a:srgbClr val="000000"/>
                  </a:solidFill>
                  <a:latin typeface="Oregano"/>
                </a:rPr>
                <a:t> </a:t>
              </a:r>
              <a:r>
                <a:rPr lang="en-US" sz="1787" spc="-35" dirty="0" err="1">
                  <a:solidFill>
                    <a:srgbClr val="000000"/>
                  </a:solidFill>
                  <a:latin typeface="Oregano"/>
                </a:rPr>
                <a:t>donc</a:t>
              </a:r>
              <a:r>
                <a:rPr lang="en-US" sz="1787" spc="-35" dirty="0">
                  <a:solidFill>
                    <a:srgbClr val="000000"/>
                  </a:solidFill>
                  <a:latin typeface="Oregano"/>
                </a:rPr>
                <a:t> </a:t>
              </a:r>
              <a:r>
                <a:rPr lang="en-US" sz="1787" spc="-35" dirty="0" err="1">
                  <a:solidFill>
                    <a:srgbClr val="000000"/>
                  </a:solidFill>
                  <a:latin typeface="Oregano"/>
                </a:rPr>
                <a:t>fière</a:t>
              </a:r>
              <a:r>
                <a:rPr lang="en-US" sz="1787" spc="-35" dirty="0">
                  <a:solidFill>
                    <a:srgbClr val="000000"/>
                  </a:solidFill>
                  <a:latin typeface="Oregano"/>
                </a:rPr>
                <a:t> de </a:t>
              </a:r>
              <a:r>
                <a:rPr lang="en-US" sz="1787" spc="-35" dirty="0" err="1">
                  <a:solidFill>
                    <a:srgbClr val="000000"/>
                  </a:solidFill>
                  <a:latin typeface="Oregano"/>
                </a:rPr>
                <a:t>vous</a:t>
              </a:r>
              <a:r>
                <a:rPr lang="en-US" sz="1787" spc="-35" dirty="0">
                  <a:solidFill>
                    <a:srgbClr val="000000"/>
                  </a:solidFill>
                  <a:latin typeface="Oregano"/>
                </a:rPr>
                <a:t> presenter son </a:t>
              </a:r>
              <a:r>
                <a:rPr lang="en-US" sz="1787" spc="-35" dirty="0" err="1">
                  <a:solidFill>
                    <a:srgbClr val="000000"/>
                  </a:solidFill>
                  <a:latin typeface="Oregano"/>
                </a:rPr>
                <a:t>programme</a:t>
              </a:r>
              <a:r>
                <a:rPr lang="en-US" sz="1787" spc="-35" dirty="0">
                  <a:solidFill>
                    <a:srgbClr val="000000"/>
                  </a:solidFill>
                  <a:latin typeface="Oregano"/>
                </a:rPr>
                <a:t> </a:t>
              </a:r>
              <a:r>
                <a:rPr lang="en-US" sz="1787" spc="-35" dirty="0" err="1">
                  <a:solidFill>
                    <a:srgbClr val="000000"/>
                  </a:solidFill>
                  <a:latin typeface="Oregano"/>
                </a:rPr>
                <a:t>d’activité</a:t>
              </a:r>
              <a:r>
                <a:rPr lang="en-US" sz="1787" spc="-35" dirty="0">
                  <a:solidFill>
                    <a:srgbClr val="000000"/>
                  </a:solidFill>
                  <a:latin typeface="Oregano"/>
                </a:rPr>
                <a:t> du service de </a:t>
              </a:r>
              <a:r>
                <a:rPr lang="en-US" sz="1787" spc="-35" dirty="0" err="1">
                  <a:solidFill>
                    <a:srgbClr val="000000"/>
                  </a:solidFill>
                  <a:latin typeface="Oregano"/>
                </a:rPr>
                <a:t>garde</a:t>
              </a:r>
              <a:r>
                <a:rPr lang="en-US" sz="1787" spc="-35" dirty="0">
                  <a:solidFill>
                    <a:srgbClr val="000000"/>
                  </a:solidFill>
                  <a:latin typeface="Oregano"/>
                </a:rPr>
                <a:t> pour </a:t>
              </a:r>
              <a:r>
                <a:rPr lang="en-US" sz="1787" spc="-35" dirty="0" err="1">
                  <a:solidFill>
                    <a:srgbClr val="000000"/>
                  </a:solidFill>
                  <a:latin typeface="Oregano"/>
                </a:rPr>
                <a:t>l’année</a:t>
              </a:r>
              <a:r>
                <a:rPr lang="en-US" sz="1787" spc="-35" dirty="0">
                  <a:solidFill>
                    <a:srgbClr val="000000"/>
                  </a:solidFill>
                  <a:latin typeface="Oregano"/>
                </a:rPr>
                <a:t> 2024-2025.</a:t>
              </a:r>
            </a:p>
            <a:p>
              <a:pPr algn="just">
                <a:lnSpc>
                  <a:spcPts val="1662"/>
                </a:lnSpc>
              </a:pPr>
              <a:r>
                <a:rPr lang="en-US" sz="1800" i="1" spc="-35" dirty="0">
                  <a:solidFill>
                    <a:srgbClr val="000000"/>
                  </a:solidFill>
                  <a:latin typeface="Brush Script MT" panose="03060802040406070304" pitchFamily="66" charset="0"/>
                  <a:cs typeface="Vijaya" panose="020B0502040204020203" pitchFamily="18" charset="0"/>
                </a:rPr>
                <a:t>			</a:t>
              </a:r>
              <a:r>
                <a:rPr lang="en-US" i="1" spc="-35" dirty="0">
                  <a:solidFill>
                    <a:srgbClr val="000000"/>
                  </a:solidFill>
                  <a:latin typeface="Brush Script MT" panose="03060802040406070304" pitchFamily="66" charset="0"/>
                  <a:cs typeface="Vijaya" panose="020B0502040204020203" pitchFamily="18" charset="0"/>
                </a:rPr>
                <a:t>	         </a:t>
              </a:r>
              <a:r>
                <a:rPr lang="en-US" sz="2400" i="1" spc="-35" dirty="0">
                  <a:solidFill>
                    <a:srgbClr val="000000"/>
                  </a:solidFill>
                  <a:latin typeface="Brush Script MT" panose="03060802040406070304" pitchFamily="66" charset="0"/>
                  <a:cs typeface="Vijaya" panose="020B0502040204020203" pitchFamily="18" charset="0"/>
                </a:rPr>
                <a:t>Marie-Claude Breton</a:t>
              </a:r>
              <a:endParaRPr lang="en-US" sz="1787" spc="-35" dirty="0">
                <a:solidFill>
                  <a:srgbClr val="000000"/>
                </a:solidFill>
                <a:latin typeface="Brush Script MT" panose="03060802040406070304" pitchFamily="66" charset="0"/>
              </a:endParaRPr>
            </a:p>
            <a:p>
              <a:pPr>
                <a:lnSpc>
                  <a:spcPts val="1662"/>
                </a:lnSpc>
              </a:pPr>
              <a:endParaRPr lang="en-US" sz="1787" spc="-35" dirty="0">
                <a:solidFill>
                  <a:srgbClr val="000000"/>
                </a:solidFill>
                <a:latin typeface="Oregano"/>
              </a:endParaRPr>
            </a:p>
          </p:txBody>
        </p:sp>
        <p:sp>
          <p:nvSpPr>
            <p:cNvPr id="7" name="TextBox 7"/>
            <p:cNvSpPr txBox="1"/>
            <p:nvPr/>
          </p:nvSpPr>
          <p:spPr>
            <a:xfrm>
              <a:off x="0" y="3029295"/>
              <a:ext cx="8492196" cy="355759"/>
            </a:xfrm>
            <a:prstGeom prst="rect">
              <a:avLst/>
            </a:prstGeom>
          </p:spPr>
          <p:txBody>
            <a:bodyPr lIns="0" tIns="0" rIns="0" bIns="0" rtlCol="0" anchor="t">
              <a:spAutoFit/>
            </a:bodyPr>
            <a:lstStyle/>
            <a:p>
              <a:pPr>
                <a:lnSpc>
                  <a:spcPts val="2225"/>
                </a:lnSpc>
              </a:pPr>
              <a:endParaRPr/>
            </a:p>
          </p:txBody>
        </p:sp>
      </p:grpSp>
      <p:grpSp>
        <p:nvGrpSpPr>
          <p:cNvPr id="8" name="Group 8"/>
          <p:cNvGrpSpPr/>
          <p:nvPr/>
        </p:nvGrpSpPr>
        <p:grpSpPr>
          <a:xfrm>
            <a:off x="469067" y="4732275"/>
            <a:ext cx="6494985" cy="3378253"/>
            <a:chOff x="0" y="-1119281"/>
            <a:chExt cx="8659981" cy="4504335"/>
          </a:xfrm>
        </p:grpSpPr>
        <p:sp>
          <p:nvSpPr>
            <p:cNvPr id="9" name="TextBox 9"/>
            <p:cNvSpPr txBox="1"/>
            <p:nvPr/>
          </p:nvSpPr>
          <p:spPr>
            <a:xfrm>
              <a:off x="166143" y="-1119281"/>
              <a:ext cx="8492196" cy="407445"/>
            </a:xfrm>
            <a:prstGeom prst="rect">
              <a:avLst/>
            </a:prstGeom>
          </p:spPr>
          <p:txBody>
            <a:bodyPr lIns="0" tIns="0" rIns="0" bIns="0" rtlCol="0" anchor="t">
              <a:spAutoFit/>
            </a:bodyPr>
            <a:lstStyle/>
            <a:p>
              <a:pPr algn="ctr">
                <a:lnSpc>
                  <a:spcPts val="2581"/>
                </a:lnSpc>
              </a:pPr>
              <a:r>
                <a:rPr lang="en-US" sz="1844" spc="147" dirty="0">
                  <a:solidFill>
                    <a:srgbClr val="000000"/>
                  </a:solidFill>
                  <a:latin typeface="Glacial Indifference Bold"/>
                </a:rPr>
                <a:t>MOT DE LA TECHNICIENNE RESPONSABLE</a:t>
              </a:r>
            </a:p>
          </p:txBody>
        </p:sp>
        <p:sp>
          <p:nvSpPr>
            <p:cNvPr id="10" name="TextBox 10"/>
            <p:cNvSpPr txBox="1"/>
            <p:nvPr/>
          </p:nvSpPr>
          <p:spPr>
            <a:xfrm>
              <a:off x="167785" y="-568795"/>
              <a:ext cx="8492196" cy="3507111"/>
            </a:xfrm>
            <a:prstGeom prst="rect">
              <a:avLst/>
            </a:prstGeom>
          </p:spPr>
          <p:txBody>
            <a:bodyPr lIns="0" tIns="0" rIns="0" bIns="0" rtlCol="0" anchor="t">
              <a:spAutoFit/>
            </a:bodyPr>
            <a:lstStyle/>
            <a:p>
              <a:pPr algn="just">
                <a:lnSpc>
                  <a:spcPts val="1662"/>
                </a:lnSpc>
              </a:pPr>
              <a:r>
                <a:rPr lang="en-US" sz="1787" spc="-35" dirty="0">
                  <a:solidFill>
                    <a:srgbClr val="000000"/>
                  </a:solidFill>
                  <a:latin typeface="Oregano"/>
                </a:rPr>
                <a:t>Le </a:t>
              </a:r>
              <a:r>
                <a:rPr lang="en-US" sz="1787" spc="-35" dirty="0" err="1">
                  <a:solidFill>
                    <a:srgbClr val="000000"/>
                  </a:solidFill>
                  <a:latin typeface="Oregano"/>
                </a:rPr>
                <a:t>programme</a:t>
              </a:r>
              <a:r>
                <a:rPr lang="en-US" sz="1787" spc="-35" dirty="0">
                  <a:solidFill>
                    <a:srgbClr val="000000"/>
                  </a:solidFill>
                  <a:latin typeface="Oregano"/>
                </a:rPr>
                <a:t> </a:t>
              </a:r>
              <a:r>
                <a:rPr lang="en-US" sz="1787" spc="-35" dirty="0" err="1">
                  <a:solidFill>
                    <a:srgbClr val="000000"/>
                  </a:solidFill>
                  <a:latin typeface="Oregano"/>
                </a:rPr>
                <a:t>d'activités</a:t>
              </a:r>
              <a:r>
                <a:rPr lang="en-US" sz="1787" spc="-35" dirty="0">
                  <a:solidFill>
                    <a:srgbClr val="000000"/>
                  </a:solidFill>
                  <a:latin typeface="Oregano"/>
                </a:rPr>
                <a:t> a </a:t>
              </a:r>
              <a:r>
                <a:rPr lang="en-US" sz="1787" spc="-35" dirty="0" err="1">
                  <a:solidFill>
                    <a:srgbClr val="000000"/>
                  </a:solidFill>
                  <a:latin typeface="Oregano"/>
                </a:rPr>
                <a:t>été</a:t>
              </a:r>
              <a:r>
                <a:rPr lang="en-US" sz="1787" spc="-35" dirty="0">
                  <a:solidFill>
                    <a:srgbClr val="000000"/>
                  </a:solidFill>
                  <a:latin typeface="Oregano"/>
                </a:rPr>
                <a:t> </a:t>
              </a:r>
              <a:r>
                <a:rPr lang="en-US" sz="1787" spc="-35" dirty="0" err="1">
                  <a:solidFill>
                    <a:srgbClr val="000000"/>
                  </a:solidFill>
                  <a:latin typeface="Oregano"/>
                </a:rPr>
                <a:t>élaboré</a:t>
              </a:r>
              <a:r>
                <a:rPr lang="en-US" sz="1787" spc="-35" dirty="0">
                  <a:solidFill>
                    <a:srgbClr val="000000"/>
                  </a:solidFill>
                  <a:latin typeface="Oregano"/>
                </a:rPr>
                <a:t> </a:t>
              </a:r>
              <a:r>
                <a:rPr lang="en-US" sz="1787" spc="-35" dirty="0" err="1">
                  <a:solidFill>
                    <a:srgbClr val="000000"/>
                  </a:solidFill>
                  <a:latin typeface="Oregano"/>
                </a:rPr>
                <a:t>en</a:t>
              </a:r>
              <a:r>
                <a:rPr lang="en-US" sz="1787" spc="-35" dirty="0">
                  <a:solidFill>
                    <a:srgbClr val="000000"/>
                  </a:solidFill>
                  <a:latin typeface="Oregano"/>
                </a:rPr>
                <a:t> tenant </a:t>
              </a:r>
              <a:r>
                <a:rPr lang="en-US" sz="1787" spc="-35" dirty="0" err="1">
                  <a:solidFill>
                    <a:srgbClr val="000000"/>
                  </a:solidFill>
                  <a:latin typeface="Oregano"/>
                </a:rPr>
                <a:t>compte</a:t>
              </a:r>
              <a:r>
                <a:rPr lang="en-US" sz="1787" spc="-35" dirty="0">
                  <a:solidFill>
                    <a:srgbClr val="000000"/>
                  </a:solidFill>
                  <a:latin typeface="Oregano"/>
                </a:rPr>
                <a:t> de </a:t>
              </a:r>
              <a:r>
                <a:rPr lang="en-US" sz="1787" spc="-35" dirty="0" err="1">
                  <a:solidFill>
                    <a:srgbClr val="000000"/>
                  </a:solidFill>
                  <a:latin typeface="Oregano"/>
                </a:rPr>
                <a:t>tous</a:t>
              </a:r>
              <a:r>
                <a:rPr lang="en-US" sz="1787" spc="-35" dirty="0">
                  <a:solidFill>
                    <a:srgbClr val="000000"/>
                  </a:solidFill>
                  <a:latin typeface="Oregano"/>
                </a:rPr>
                <a:t> les </a:t>
              </a:r>
              <a:r>
                <a:rPr lang="en-US" sz="1787" spc="-35" dirty="0" err="1">
                  <a:solidFill>
                    <a:srgbClr val="000000"/>
                  </a:solidFill>
                  <a:latin typeface="Oregano"/>
                </a:rPr>
                <a:t>différentes</a:t>
              </a:r>
              <a:r>
                <a:rPr lang="en-US" sz="1787" spc="-35" dirty="0">
                  <a:solidFill>
                    <a:srgbClr val="000000"/>
                  </a:solidFill>
                  <a:latin typeface="Oregano"/>
                </a:rPr>
                <a:t> </a:t>
              </a:r>
              <a:r>
                <a:rPr lang="en-US" sz="1787" spc="-35" dirty="0" err="1">
                  <a:solidFill>
                    <a:srgbClr val="000000"/>
                  </a:solidFill>
                  <a:latin typeface="Oregano"/>
                </a:rPr>
                <a:t>sphères</a:t>
              </a:r>
              <a:r>
                <a:rPr lang="en-US" sz="1787" spc="-35" dirty="0">
                  <a:solidFill>
                    <a:srgbClr val="000000"/>
                  </a:solidFill>
                  <a:latin typeface="Oregano"/>
                </a:rPr>
                <a:t> du </a:t>
              </a:r>
              <a:r>
                <a:rPr lang="en-US" sz="1787" spc="-35" dirty="0" err="1">
                  <a:solidFill>
                    <a:srgbClr val="000000"/>
                  </a:solidFill>
                  <a:latin typeface="Oregano"/>
                </a:rPr>
                <a:t>développement</a:t>
              </a:r>
              <a:r>
                <a:rPr lang="en-US" sz="1787" spc="-35" dirty="0">
                  <a:solidFill>
                    <a:srgbClr val="000000"/>
                  </a:solidFill>
                  <a:latin typeface="Oregano"/>
                </a:rPr>
                <a:t> de </a:t>
              </a:r>
              <a:r>
                <a:rPr lang="en-US" sz="1787" spc="-35" dirty="0" err="1">
                  <a:solidFill>
                    <a:srgbClr val="000000"/>
                  </a:solidFill>
                  <a:latin typeface="Oregano"/>
                </a:rPr>
                <a:t>l’enfant</a:t>
              </a:r>
              <a:r>
                <a:rPr lang="en-US" sz="1787" spc="-35" dirty="0">
                  <a:solidFill>
                    <a:srgbClr val="000000"/>
                  </a:solidFill>
                  <a:latin typeface="Oregano"/>
                </a:rPr>
                <a:t>. Dans </a:t>
              </a:r>
              <a:r>
                <a:rPr lang="en-US" sz="1787" spc="-35" dirty="0" err="1">
                  <a:solidFill>
                    <a:srgbClr val="000000"/>
                  </a:solidFill>
                  <a:latin typeface="Oregano"/>
                </a:rPr>
                <a:t>notre</a:t>
              </a:r>
              <a:r>
                <a:rPr lang="en-US" sz="1787" spc="-35" dirty="0">
                  <a:solidFill>
                    <a:srgbClr val="000000"/>
                  </a:solidFill>
                  <a:latin typeface="Oregano"/>
                </a:rPr>
                <a:t> service de </a:t>
              </a:r>
              <a:r>
                <a:rPr lang="en-US" sz="1787" spc="-35" dirty="0" err="1">
                  <a:solidFill>
                    <a:srgbClr val="000000"/>
                  </a:solidFill>
                  <a:latin typeface="Oregano"/>
                </a:rPr>
                <a:t>garde</a:t>
              </a:r>
              <a:r>
                <a:rPr lang="en-US" sz="1787" spc="-35" dirty="0">
                  <a:solidFill>
                    <a:srgbClr val="000000"/>
                  </a:solidFill>
                  <a:latin typeface="Oregano"/>
                </a:rPr>
                <a:t>, les </a:t>
              </a:r>
              <a:r>
                <a:rPr lang="en-US" sz="1787" spc="-35" dirty="0" err="1">
                  <a:solidFill>
                    <a:srgbClr val="000000"/>
                  </a:solidFill>
                  <a:latin typeface="Oregano"/>
                </a:rPr>
                <a:t>éducatrices</a:t>
              </a:r>
              <a:r>
                <a:rPr lang="en-US" sz="1787" spc="-35" dirty="0">
                  <a:solidFill>
                    <a:srgbClr val="000000"/>
                  </a:solidFill>
                  <a:latin typeface="Oregano"/>
                </a:rPr>
                <a:t> </a:t>
              </a:r>
              <a:r>
                <a:rPr lang="en-US" sz="1787" spc="-35" dirty="0" err="1">
                  <a:solidFill>
                    <a:srgbClr val="000000"/>
                  </a:solidFill>
                  <a:latin typeface="Oregano"/>
                </a:rPr>
                <a:t>veillent</a:t>
              </a:r>
              <a:r>
                <a:rPr lang="en-US" sz="1787" spc="-35" dirty="0">
                  <a:solidFill>
                    <a:srgbClr val="000000"/>
                  </a:solidFill>
                  <a:latin typeface="Oregano"/>
                </a:rPr>
                <a:t> à la </a:t>
              </a:r>
              <a:r>
                <a:rPr lang="en-US" sz="1787" spc="-35" dirty="0" err="1">
                  <a:solidFill>
                    <a:srgbClr val="000000"/>
                  </a:solidFill>
                  <a:latin typeface="Oregano"/>
                </a:rPr>
                <a:t>sécurité</a:t>
              </a:r>
              <a:r>
                <a:rPr lang="en-US" sz="1787" spc="-35" dirty="0">
                  <a:solidFill>
                    <a:srgbClr val="000000"/>
                  </a:solidFill>
                  <a:latin typeface="Oregano"/>
                </a:rPr>
                <a:t> et au bien-</a:t>
              </a:r>
              <a:r>
                <a:rPr lang="en-US" sz="1787" spc="-35" dirty="0" err="1">
                  <a:solidFill>
                    <a:srgbClr val="000000"/>
                  </a:solidFill>
                  <a:latin typeface="Oregano"/>
                </a:rPr>
                <a:t>être</a:t>
              </a:r>
              <a:r>
                <a:rPr lang="en-US" sz="1787" spc="-35" dirty="0">
                  <a:solidFill>
                    <a:srgbClr val="000000"/>
                  </a:solidFill>
                  <a:latin typeface="Oregano"/>
                </a:rPr>
                <a:t> </a:t>
              </a:r>
              <a:r>
                <a:rPr lang="en-US" sz="1787" spc="-35" dirty="0" err="1">
                  <a:solidFill>
                    <a:srgbClr val="000000"/>
                  </a:solidFill>
                  <a:latin typeface="Oregano"/>
                </a:rPr>
                <a:t>général</a:t>
              </a:r>
              <a:r>
                <a:rPr lang="en-US" sz="1787" spc="-35" dirty="0">
                  <a:solidFill>
                    <a:srgbClr val="000000"/>
                  </a:solidFill>
                  <a:latin typeface="Oregano"/>
                </a:rPr>
                <a:t> des </a:t>
              </a:r>
              <a:r>
                <a:rPr lang="en-US" sz="1787" spc="-35" dirty="0" err="1">
                  <a:solidFill>
                    <a:srgbClr val="000000"/>
                  </a:solidFill>
                  <a:latin typeface="Oregano"/>
                </a:rPr>
                <a:t>élèves</a:t>
              </a:r>
              <a:r>
                <a:rPr lang="en-US" sz="1787" spc="-35" dirty="0">
                  <a:solidFill>
                    <a:srgbClr val="000000"/>
                  </a:solidFill>
                  <a:latin typeface="Oregano"/>
                </a:rPr>
                <a:t>, </a:t>
              </a:r>
              <a:r>
                <a:rPr lang="en-US" sz="1787" spc="-35" dirty="0" err="1">
                  <a:solidFill>
                    <a:srgbClr val="000000"/>
                  </a:solidFill>
                  <a:latin typeface="Oregano"/>
                </a:rPr>
                <a:t>planifient</a:t>
              </a:r>
              <a:r>
                <a:rPr lang="en-US" sz="1787" spc="-35" dirty="0">
                  <a:solidFill>
                    <a:srgbClr val="000000"/>
                  </a:solidFill>
                  <a:latin typeface="Oregano"/>
                </a:rPr>
                <a:t> et </a:t>
              </a:r>
              <a:r>
                <a:rPr lang="en-US" sz="1787" spc="-35" dirty="0" err="1">
                  <a:solidFill>
                    <a:srgbClr val="000000"/>
                  </a:solidFill>
                  <a:latin typeface="Oregano"/>
                </a:rPr>
                <a:t>animent</a:t>
              </a:r>
              <a:r>
                <a:rPr lang="en-US" sz="1787" spc="-35" dirty="0">
                  <a:solidFill>
                    <a:srgbClr val="000000"/>
                  </a:solidFill>
                  <a:latin typeface="Oregano"/>
                </a:rPr>
                <a:t> des </a:t>
              </a:r>
              <a:r>
                <a:rPr lang="en-US" sz="1787" spc="-35" dirty="0" err="1">
                  <a:solidFill>
                    <a:srgbClr val="000000"/>
                  </a:solidFill>
                  <a:latin typeface="Oregano"/>
                </a:rPr>
                <a:t>activités</a:t>
              </a:r>
              <a:r>
                <a:rPr lang="en-US" sz="1787" spc="-35" dirty="0">
                  <a:solidFill>
                    <a:srgbClr val="000000"/>
                  </a:solidFill>
                  <a:latin typeface="Oregano"/>
                </a:rPr>
                <a:t> et des </a:t>
              </a:r>
              <a:r>
                <a:rPr lang="en-US" sz="1787" spc="-35" dirty="0" err="1">
                  <a:solidFill>
                    <a:srgbClr val="000000"/>
                  </a:solidFill>
                  <a:latin typeface="Oregano"/>
                </a:rPr>
                <a:t>projets</a:t>
              </a:r>
              <a:r>
                <a:rPr lang="en-US" sz="1787" spc="-35" dirty="0">
                  <a:solidFill>
                    <a:srgbClr val="000000"/>
                  </a:solidFill>
                  <a:latin typeface="Oregano"/>
                </a:rPr>
                <a:t> </a:t>
              </a:r>
              <a:r>
                <a:rPr lang="en-US" sz="1787" spc="-35" dirty="0" err="1">
                  <a:solidFill>
                    <a:srgbClr val="000000"/>
                  </a:solidFill>
                  <a:latin typeface="Oregano"/>
                </a:rPr>
                <a:t>éducatifs</a:t>
              </a:r>
              <a:r>
                <a:rPr lang="en-US" sz="1787" spc="-35" dirty="0">
                  <a:solidFill>
                    <a:srgbClr val="000000"/>
                  </a:solidFill>
                  <a:latin typeface="Oregano"/>
                </a:rPr>
                <a:t> </a:t>
              </a:r>
              <a:r>
                <a:rPr lang="en-US" sz="1787" spc="-35" dirty="0" err="1">
                  <a:solidFill>
                    <a:srgbClr val="000000"/>
                  </a:solidFill>
                  <a:latin typeface="Oregano"/>
                </a:rPr>
                <a:t>en</a:t>
              </a:r>
              <a:r>
                <a:rPr lang="en-US" sz="1787" spc="-35" dirty="0">
                  <a:solidFill>
                    <a:srgbClr val="000000"/>
                  </a:solidFill>
                  <a:latin typeface="Oregano"/>
                </a:rPr>
                <a:t> </a:t>
              </a:r>
              <a:r>
                <a:rPr lang="en-US" sz="1787" spc="-35" dirty="0" err="1">
                  <a:solidFill>
                    <a:srgbClr val="000000"/>
                  </a:solidFill>
                  <a:latin typeface="Oregano"/>
                </a:rPr>
                <a:t>fonction</a:t>
              </a:r>
              <a:r>
                <a:rPr lang="en-US" sz="1787" spc="-35" dirty="0">
                  <a:solidFill>
                    <a:srgbClr val="000000"/>
                  </a:solidFill>
                  <a:latin typeface="Oregano"/>
                </a:rPr>
                <a:t> des </a:t>
              </a:r>
              <a:r>
                <a:rPr lang="en-US" sz="1787" spc="-35" dirty="0" err="1">
                  <a:solidFill>
                    <a:srgbClr val="000000"/>
                  </a:solidFill>
                  <a:latin typeface="Oregano"/>
                </a:rPr>
                <a:t>intérêts</a:t>
              </a:r>
              <a:r>
                <a:rPr lang="en-US" sz="1787" spc="-35" dirty="0">
                  <a:solidFill>
                    <a:srgbClr val="000000"/>
                  </a:solidFill>
                  <a:latin typeface="Oregano"/>
                </a:rPr>
                <a:t> et des </a:t>
              </a:r>
              <a:r>
                <a:rPr lang="en-US" sz="1787" spc="-35" dirty="0" err="1">
                  <a:solidFill>
                    <a:srgbClr val="000000"/>
                  </a:solidFill>
                  <a:latin typeface="Oregano"/>
                </a:rPr>
                <a:t>besoins</a:t>
              </a:r>
              <a:r>
                <a:rPr lang="en-US" sz="1787" spc="-35" dirty="0">
                  <a:solidFill>
                    <a:srgbClr val="000000"/>
                  </a:solidFill>
                  <a:latin typeface="Oregano"/>
                </a:rPr>
                <a:t> des </a:t>
              </a:r>
              <a:r>
                <a:rPr lang="en-US" sz="1787" spc="-35" dirty="0" err="1">
                  <a:solidFill>
                    <a:srgbClr val="000000"/>
                  </a:solidFill>
                  <a:latin typeface="Oregano"/>
                </a:rPr>
                <a:t>élèves</a:t>
              </a:r>
              <a:r>
                <a:rPr lang="en-US" sz="1787" spc="-35" dirty="0">
                  <a:solidFill>
                    <a:srgbClr val="000000"/>
                  </a:solidFill>
                  <a:latin typeface="Oregano"/>
                </a:rPr>
                <a:t>. </a:t>
              </a:r>
              <a:r>
                <a:rPr lang="en-US" sz="1787" spc="-35" dirty="0" err="1">
                  <a:solidFill>
                    <a:srgbClr val="000000"/>
                  </a:solidFill>
                  <a:latin typeface="Oregano"/>
                </a:rPr>
                <a:t>Elles</a:t>
              </a:r>
              <a:r>
                <a:rPr lang="en-US" sz="1787" spc="-35" dirty="0">
                  <a:solidFill>
                    <a:srgbClr val="000000"/>
                  </a:solidFill>
                  <a:latin typeface="Oregano"/>
                </a:rPr>
                <a:t> </a:t>
              </a:r>
              <a:r>
                <a:rPr lang="en-US" sz="1787" spc="-35" dirty="0" err="1">
                  <a:solidFill>
                    <a:srgbClr val="000000"/>
                  </a:solidFill>
                  <a:latin typeface="Oregano"/>
                </a:rPr>
                <a:t>encouragent</a:t>
              </a:r>
              <a:r>
                <a:rPr lang="en-US" sz="1787" spc="-35" dirty="0">
                  <a:solidFill>
                    <a:srgbClr val="000000"/>
                  </a:solidFill>
                  <a:latin typeface="Oregano"/>
                </a:rPr>
                <a:t> le </a:t>
              </a:r>
              <a:r>
                <a:rPr lang="en-US" sz="1787" spc="-35" dirty="0" err="1">
                  <a:solidFill>
                    <a:srgbClr val="000000"/>
                  </a:solidFill>
                  <a:latin typeface="Oregano"/>
                </a:rPr>
                <a:t>développement</a:t>
              </a:r>
              <a:r>
                <a:rPr lang="en-US" sz="1787" spc="-35" dirty="0">
                  <a:solidFill>
                    <a:srgbClr val="000000"/>
                  </a:solidFill>
                  <a:latin typeface="Oregano"/>
                </a:rPr>
                <a:t> social, </a:t>
              </a:r>
              <a:r>
                <a:rPr lang="en-US" sz="1787" spc="-35" dirty="0" err="1">
                  <a:solidFill>
                    <a:srgbClr val="000000"/>
                  </a:solidFill>
                  <a:latin typeface="Oregano"/>
                </a:rPr>
                <a:t>affectif</a:t>
              </a:r>
              <a:r>
                <a:rPr lang="en-US" sz="1787" spc="-35" dirty="0">
                  <a:solidFill>
                    <a:srgbClr val="000000"/>
                  </a:solidFill>
                  <a:latin typeface="Oregano"/>
                </a:rPr>
                <a:t>, </a:t>
              </a:r>
              <a:r>
                <a:rPr lang="en-US" sz="1787" spc="-35" dirty="0" err="1">
                  <a:solidFill>
                    <a:srgbClr val="000000"/>
                  </a:solidFill>
                  <a:latin typeface="Oregano"/>
                </a:rPr>
                <a:t>langagier</a:t>
              </a:r>
              <a:r>
                <a:rPr lang="en-US" sz="1787" spc="-35" dirty="0">
                  <a:solidFill>
                    <a:srgbClr val="000000"/>
                  </a:solidFill>
                  <a:latin typeface="Oregano"/>
                </a:rPr>
                <a:t>, </a:t>
              </a:r>
              <a:r>
                <a:rPr lang="en-US" sz="1787" spc="-35" dirty="0" err="1">
                  <a:solidFill>
                    <a:srgbClr val="000000"/>
                  </a:solidFill>
                  <a:latin typeface="Oregano"/>
                </a:rPr>
                <a:t>cognitif</a:t>
              </a:r>
              <a:r>
                <a:rPr lang="en-US" sz="1787" spc="-35" dirty="0">
                  <a:solidFill>
                    <a:srgbClr val="000000"/>
                  </a:solidFill>
                  <a:latin typeface="Oregano"/>
                </a:rPr>
                <a:t> et physique des </a:t>
              </a:r>
              <a:r>
                <a:rPr lang="en-US" sz="1787" spc="-35" dirty="0" err="1">
                  <a:solidFill>
                    <a:srgbClr val="000000"/>
                  </a:solidFill>
                  <a:latin typeface="Oregano"/>
                </a:rPr>
                <a:t>élèves</a:t>
              </a:r>
              <a:r>
                <a:rPr lang="en-US" sz="1787" spc="-35" dirty="0">
                  <a:solidFill>
                    <a:srgbClr val="000000"/>
                  </a:solidFill>
                  <a:latin typeface="Oregano"/>
                </a:rPr>
                <a:t> tout </a:t>
              </a:r>
              <a:r>
                <a:rPr lang="en-US" sz="1787" spc="-35" dirty="0" err="1">
                  <a:solidFill>
                    <a:srgbClr val="000000"/>
                  </a:solidFill>
                  <a:latin typeface="Oregano"/>
                </a:rPr>
                <a:t>en</a:t>
              </a:r>
              <a:r>
                <a:rPr lang="en-US" sz="1787" spc="-35" dirty="0">
                  <a:solidFill>
                    <a:srgbClr val="000000"/>
                  </a:solidFill>
                  <a:latin typeface="Oregano"/>
                </a:rPr>
                <a:t> les </a:t>
              </a:r>
              <a:r>
                <a:rPr lang="en-US" sz="1787" spc="-35" dirty="0" err="1">
                  <a:solidFill>
                    <a:srgbClr val="000000"/>
                  </a:solidFill>
                  <a:latin typeface="Oregano"/>
                </a:rPr>
                <a:t>soutenant</a:t>
              </a:r>
              <a:r>
                <a:rPr lang="en-US" sz="1787" spc="-35" dirty="0">
                  <a:solidFill>
                    <a:srgbClr val="000000"/>
                  </a:solidFill>
                  <a:latin typeface="Oregano"/>
                </a:rPr>
                <a:t> dans </a:t>
              </a:r>
              <a:r>
                <a:rPr lang="en-US" sz="1787" spc="-35" dirty="0" err="1">
                  <a:solidFill>
                    <a:srgbClr val="000000"/>
                  </a:solidFill>
                  <a:latin typeface="Oregano"/>
                </a:rPr>
                <a:t>leurs</a:t>
              </a:r>
              <a:r>
                <a:rPr lang="en-US" sz="1787" spc="-35" dirty="0">
                  <a:solidFill>
                    <a:srgbClr val="000000"/>
                  </a:solidFill>
                  <a:latin typeface="Oregano"/>
                </a:rPr>
                <a:t> </a:t>
              </a:r>
              <a:r>
                <a:rPr lang="en-US" sz="1787" spc="-35" dirty="0" err="1">
                  <a:solidFill>
                    <a:srgbClr val="000000"/>
                  </a:solidFill>
                  <a:latin typeface="Oregano"/>
                </a:rPr>
                <a:t>différents</a:t>
              </a:r>
              <a:r>
                <a:rPr lang="en-US" sz="1787" spc="-35" dirty="0">
                  <a:solidFill>
                    <a:srgbClr val="000000"/>
                  </a:solidFill>
                  <a:latin typeface="Oregano"/>
                </a:rPr>
                <a:t> </a:t>
              </a:r>
              <a:r>
                <a:rPr lang="en-US" sz="1787" spc="-35" dirty="0" err="1">
                  <a:solidFill>
                    <a:srgbClr val="000000"/>
                  </a:solidFill>
                  <a:latin typeface="Oregano"/>
                </a:rPr>
                <a:t>apprentissages</a:t>
              </a:r>
              <a:r>
                <a:rPr lang="en-US" sz="1787" spc="-35" dirty="0">
                  <a:solidFill>
                    <a:srgbClr val="000000"/>
                  </a:solidFill>
                  <a:latin typeface="Oregano"/>
                </a:rPr>
                <a:t>. Nous </a:t>
              </a:r>
              <a:r>
                <a:rPr lang="en-US" sz="1787" spc="-35" dirty="0" err="1">
                  <a:solidFill>
                    <a:srgbClr val="000000"/>
                  </a:solidFill>
                  <a:latin typeface="Oregano"/>
                </a:rPr>
                <a:t>croyons</a:t>
              </a:r>
              <a:r>
                <a:rPr lang="en-US" sz="1787" spc="-35" dirty="0">
                  <a:solidFill>
                    <a:srgbClr val="000000"/>
                  </a:solidFill>
                  <a:latin typeface="Oregano"/>
                </a:rPr>
                <a:t> </a:t>
              </a:r>
              <a:r>
                <a:rPr lang="en-US" sz="1787" spc="-35" dirty="0" err="1">
                  <a:solidFill>
                    <a:srgbClr val="000000"/>
                  </a:solidFill>
                  <a:latin typeface="Oregano"/>
                </a:rPr>
                <a:t>qu’un</a:t>
              </a:r>
              <a:r>
                <a:rPr lang="en-US" sz="1787" spc="-35" dirty="0">
                  <a:solidFill>
                    <a:srgbClr val="000000"/>
                  </a:solidFill>
                  <a:latin typeface="Oregano"/>
                </a:rPr>
                <a:t> </a:t>
              </a:r>
              <a:r>
                <a:rPr lang="en-US" sz="1787" spc="-35" dirty="0" err="1">
                  <a:solidFill>
                    <a:srgbClr val="000000"/>
                  </a:solidFill>
                  <a:latin typeface="Oregano"/>
                </a:rPr>
                <a:t>climat</a:t>
              </a:r>
              <a:r>
                <a:rPr lang="en-US" sz="1787" spc="-35" dirty="0">
                  <a:solidFill>
                    <a:srgbClr val="000000"/>
                  </a:solidFill>
                  <a:latin typeface="Oregano"/>
                </a:rPr>
                <a:t> </a:t>
              </a:r>
              <a:r>
                <a:rPr lang="en-US" sz="1787" spc="-35" dirty="0" err="1">
                  <a:solidFill>
                    <a:srgbClr val="000000"/>
                  </a:solidFill>
                  <a:latin typeface="Oregano"/>
                </a:rPr>
                <a:t>sain</a:t>
              </a:r>
              <a:r>
                <a:rPr lang="en-US" sz="1787" spc="-35" dirty="0">
                  <a:solidFill>
                    <a:srgbClr val="000000"/>
                  </a:solidFill>
                  <a:latin typeface="Oregano"/>
                </a:rPr>
                <a:t> et </a:t>
              </a:r>
              <a:r>
                <a:rPr lang="en-US" sz="1787" spc="-35" dirty="0" err="1">
                  <a:solidFill>
                    <a:srgbClr val="000000"/>
                  </a:solidFill>
                  <a:latin typeface="Oregano"/>
                </a:rPr>
                <a:t>sécuritaire</a:t>
              </a:r>
              <a:r>
                <a:rPr lang="en-US" sz="1787" spc="-35" dirty="0">
                  <a:solidFill>
                    <a:srgbClr val="000000"/>
                  </a:solidFill>
                  <a:latin typeface="Oregano"/>
                </a:rPr>
                <a:t> dans </a:t>
              </a:r>
              <a:r>
                <a:rPr lang="en-US" sz="1787" spc="-35" dirty="0" err="1">
                  <a:solidFill>
                    <a:srgbClr val="000000"/>
                  </a:solidFill>
                  <a:latin typeface="Oregano"/>
                </a:rPr>
                <a:t>notre</a:t>
              </a:r>
              <a:r>
                <a:rPr lang="en-US" sz="1787" spc="-35" dirty="0">
                  <a:solidFill>
                    <a:srgbClr val="000000"/>
                  </a:solidFill>
                  <a:latin typeface="Oregano"/>
                </a:rPr>
                <a:t> service de </a:t>
              </a:r>
              <a:r>
                <a:rPr lang="en-US" sz="1787" spc="-35" dirty="0" err="1">
                  <a:solidFill>
                    <a:srgbClr val="000000"/>
                  </a:solidFill>
                  <a:latin typeface="Oregano"/>
                </a:rPr>
                <a:t>garde</a:t>
              </a:r>
              <a:r>
                <a:rPr lang="en-US" sz="1787" spc="-35" dirty="0">
                  <a:solidFill>
                    <a:srgbClr val="000000"/>
                  </a:solidFill>
                  <a:latin typeface="Oregano"/>
                </a:rPr>
                <a:t> </a:t>
              </a:r>
              <a:r>
                <a:rPr lang="en-US" sz="1787" spc="-35" dirty="0" err="1">
                  <a:solidFill>
                    <a:srgbClr val="000000"/>
                  </a:solidFill>
                  <a:latin typeface="Oregano"/>
                </a:rPr>
                <a:t>est</a:t>
              </a:r>
              <a:r>
                <a:rPr lang="en-US" sz="1787" spc="-35" dirty="0">
                  <a:solidFill>
                    <a:srgbClr val="000000"/>
                  </a:solidFill>
                  <a:latin typeface="Oregano"/>
                </a:rPr>
                <a:t> </a:t>
              </a:r>
              <a:r>
                <a:rPr lang="en-US" sz="1787" spc="-35" dirty="0" err="1">
                  <a:solidFill>
                    <a:srgbClr val="000000"/>
                  </a:solidFill>
                  <a:latin typeface="Oregano"/>
                </a:rPr>
                <a:t>essentiel</a:t>
              </a:r>
              <a:r>
                <a:rPr lang="en-US" sz="1787" spc="-35" dirty="0">
                  <a:solidFill>
                    <a:srgbClr val="000000"/>
                  </a:solidFill>
                  <a:latin typeface="Oregano"/>
                </a:rPr>
                <a:t> pour </a:t>
              </a:r>
              <a:r>
                <a:rPr lang="en-US" sz="1787" spc="-35" dirty="0" err="1">
                  <a:solidFill>
                    <a:srgbClr val="000000"/>
                  </a:solidFill>
                  <a:latin typeface="Oregano"/>
                </a:rPr>
                <a:t>l’épanouissemnet</a:t>
              </a:r>
              <a:r>
                <a:rPr lang="en-US" sz="1787" spc="-35" dirty="0">
                  <a:solidFill>
                    <a:srgbClr val="000000"/>
                  </a:solidFill>
                  <a:latin typeface="Oregano"/>
                </a:rPr>
                <a:t> des </a:t>
              </a:r>
              <a:r>
                <a:rPr lang="en-US" sz="1787" spc="-35" dirty="0" err="1">
                  <a:solidFill>
                    <a:srgbClr val="000000"/>
                  </a:solidFill>
                  <a:latin typeface="Oregano"/>
                </a:rPr>
                <a:t>élèves</a:t>
              </a:r>
              <a:r>
                <a:rPr lang="en-US" sz="1787" spc="-35" dirty="0">
                  <a:solidFill>
                    <a:srgbClr val="000000"/>
                  </a:solidFill>
                  <a:latin typeface="Oregano"/>
                </a:rPr>
                <a:t> et nous </a:t>
              </a:r>
              <a:r>
                <a:rPr lang="en-US" sz="1787" spc="-35" dirty="0" err="1">
                  <a:solidFill>
                    <a:srgbClr val="000000"/>
                  </a:solidFill>
                  <a:latin typeface="Oregano"/>
                </a:rPr>
                <a:t>privilégions</a:t>
              </a:r>
              <a:r>
                <a:rPr lang="en-US" sz="1787" spc="-35" dirty="0">
                  <a:solidFill>
                    <a:srgbClr val="000000"/>
                  </a:solidFill>
                  <a:latin typeface="Oregano"/>
                </a:rPr>
                <a:t> les trois </a:t>
              </a:r>
              <a:r>
                <a:rPr lang="en-US" sz="1787" spc="-35" dirty="0" err="1">
                  <a:solidFill>
                    <a:srgbClr val="000000"/>
                  </a:solidFill>
                  <a:latin typeface="Oregano"/>
                </a:rPr>
                <a:t>valeurs</a:t>
              </a:r>
              <a:r>
                <a:rPr lang="en-US" sz="1787" spc="-35" dirty="0">
                  <a:solidFill>
                    <a:srgbClr val="000000"/>
                  </a:solidFill>
                  <a:latin typeface="Oregano"/>
                </a:rPr>
                <a:t> </a:t>
              </a:r>
              <a:r>
                <a:rPr lang="en-US" sz="1787" spc="-35" dirty="0" err="1">
                  <a:solidFill>
                    <a:srgbClr val="000000"/>
                  </a:solidFill>
                  <a:latin typeface="Oregano"/>
                </a:rPr>
                <a:t>fondamentales</a:t>
              </a:r>
              <a:r>
                <a:rPr lang="en-US" sz="1787" spc="-35" dirty="0">
                  <a:solidFill>
                    <a:srgbClr val="000000"/>
                  </a:solidFill>
                  <a:latin typeface="Oregano"/>
                </a:rPr>
                <a:t> de </a:t>
              </a:r>
              <a:r>
                <a:rPr lang="en-US" sz="1787" spc="-35" dirty="0" err="1">
                  <a:solidFill>
                    <a:srgbClr val="000000"/>
                  </a:solidFill>
                  <a:latin typeface="Oregano"/>
                </a:rPr>
                <a:t>l’école</a:t>
              </a:r>
              <a:r>
                <a:rPr lang="en-US" sz="1787" spc="-35" dirty="0">
                  <a:solidFill>
                    <a:srgbClr val="000000"/>
                  </a:solidFill>
                  <a:latin typeface="Oregano"/>
                </a:rPr>
                <a:t> </a:t>
              </a:r>
              <a:r>
                <a:rPr lang="en-US" sz="1787" spc="-35" dirty="0" err="1">
                  <a:solidFill>
                    <a:srgbClr val="000000"/>
                  </a:solidFill>
                  <a:latin typeface="Oregano"/>
                </a:rPr>
                <a:t>soit</a:t>
              </a:r>
              <a:r>
                <a:rPr lang="en-US" sz="1787" spc="-35" dirty="0">
                  <a:solidFill>
                    <a:srgbClr val="000000"/>
                  </a:solidFill>
                  <a:latin typeface="Oregano"/>
                </a:rPr>
                <a:t> </a:t>
              </a:r>
              <a:r>
                <a:rPr lang="en-US" sz="1787" spc="-35" dirty="0" err="1">
                  <a:solidFill>
                    <a:srgbClr val="000000"/>
                  </a:solidFill>
                  <a:latin typeface="Oregano"/>
                </a:rPr>
                <a:t>l’ouverture</a:t>
              </a:r>
              <a:r>
                <a:rPr lang="en-US" sz="1787" spc="-35" dirty="0">
                  <a:solidFill>
                    <a:srgbClr val="000000"/>
                  </a:solidFill>
                  <a:latin typeface="Oregano"/>
                </a:rPr>
                <a:t> d’esprit, la </a:t>
              </a:r>
              <a:r>
                <a:rPr lang="en-US" sz="1787" spc="-35" dirty="0" err="1">
                  <a:solidFill>
                    <a:srgbClr val="000000"/>
                  </a:solidFill>
                  <a:latin typeface="Oregano"/>
                </a:rPr>
                <a:t>créativité</a:t>
              </a:r>
              <a:r>
                <a:rPr lang="en-US" sz="1787" spc="-35" dirty="0">
                  <a:solidFill>
                    <a:srgbClr val="000000"/>
                  </a:solidFill>
                  <a:latin typeface="Oregano"/>
                </a:rPr>
                <a:t> et la collaboration de </a:t>
              </a:r>
              <a:r>
                <a:rPr lang="en-US" sz="1787" spc="-35" dirty="0" err="1">
                  <a:solidFill>
                    <a:srgbClr val="000000"/>
                  </a:solidFill>
                  <a:latin typeface="Oregano"/>
                </a:rPr>
                <a:t>tous</a:t>
              </a:r>
              <a:r>
                <a:rPr lang="en-US" sz="1787" spc="-35" dirty="0">
                  <a:solidFill>
                    <a:srgbClr val="000000"/>
                  </a:solidFill>
                  <a:latin typeface="Oregano"/>
                </a:rPr>
                <a:t>.</a:t>
              </a:r>
            </a:p>
            <a:p>
              <a:pPr algn="r">
                <a:lnSpc>
                  <a:spcPts val="1662"/>
                </a:lnSpc>
              </a:pPr>
              <a:r>
                <a:rPr lang="en-US" sz="2400" i="1" spc="-35" dirty="0">
                  <a:solidFill>
                    <a:srgbClr val="000000"/>
                  </a:solidFill>
                  <a:latin typeface="Brush Script MT" panose="03060802040406070304" pitchFamily="66" charset="0"/>
                  <a:cs typeface="Vijaya" panose="020B0502040204020203" pitchFamily="18" charset="0"/>
                </a:rPr>
                <a:t>Karine Chabiague  </a:t>
              </a:r>
            </a:p>
            <a:p>
              <a:pPr algn="just">
                <a:lnSpc>
                  <a:spcPts val="1662"/>
                </a:lnSpc>
              </a:pPr>
              <a:endParaRPr lang="en-US" sz="1787" spc="-35" dirty="0">
                <a:solidFill>
                  <a:srgbClr val="000000"/>
                </a:solidFill>
                <a:latin typeface="Oregano"/>
              </a:endParaRPr>
            </a:p>
            <a:p>
              <a:pPr algn="just">
                <a:lnSpc>
                  <a:spcPts val="1662"/>
                </a:lnSpc>
              </a:pPr>
              <a:endParaRPr lang="en-US" sz="1787" spc="-35" dirty="0">
                <a:solidFill>
                  <a:srgbClr val="000000"/>
                </a:solidFill>
                <a:latin typeface="Oregano"/>
              </a:endParaRPr>
            </a:p>
          </p:txBody>
        </p:sp>
        <p:sp>
          <p:nvSpPr>
            <p:cNvPr id="11" name="TextBox 11"/>
            <p:cNvSpPr txBox="1"/>
            <p:nvPr/>
          </p:nvSpPr>
          <p:spPr>
            <a:xfrm>
              <a:off x="0" y="3029295"/>
              <a:ext cx="8492196" cy="355759"/>
            </a:xfrm>
            <a:prstGeom prst="rect">
              <a:avLst/>
            </a:prstGeom>
          </p:spPr>
          <p:txBody>
            <a:bodyPr lIns="0" tIns="0" rIns="0" bIns="0" rtlCol="0" anchor="t">
              <a:spAutoFit/>
            </a:bodyPr>
            <a:lstStyle/>
            <a:p>
              <a:pPr>
                <a:lnSpc>
                  <a:spcPts val="2225"/>
                </a:lnSpc>
              </a:pPr>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CD8D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1747" b="11747"/>
          <a:stretch>
            <a:fillRect/>
          </a:stretch>
        </p:blipFill>
        <p:spPr>
          <a:xfrm>
            <a:off x="74737" y="6453199"/>
            <a:ext cx="7410527" cy="3777278"/>
          </a:xfrm>
          <a:prstGeom prst="rect">
            <a:avLst/>
          </a:prstGeom>
        </p:spPr>
      </p:pic>
      <p:pic>
        <p:nvPicPr>
          <p:cNvPr id="3" name="Picture 3"/>
          <p:cNvPicPr>
            <a:picLocks noChangeAspect="1"/>
          </p:cNvPicPr>
          <p:nvPr/>
        </p:nvPicPr>
        <p:blipFill>
          <a:blip r:embed="rId3"/>
          <a:srcRect l="7103" r="9021" b="564"/>
          <a:stretch>
            <a:fillRect/>
          </a:stretch>
        </p:blipFill>
        <p:spPr>
          <a:xfrm>
            <a:off x="0" y="5063105"/>
            <a:ext cx="7736939" cy="1800076"/>
          </a:xfrm>
          <a:prstGeom prst="rect">
            <a:avLst/>
          </a:prstGeom>
        </p:spPr>
      </p:pic>
      <p:pic>
        <p:nvPicPr>
          <p:cNvPr id="4" name="Picture 4"/>
          <p:cNvPicPr>
            <a:picLocks noChangeAspect="1"/>
          </p:cNvPicPr>
          <p:nvPr/>
        </p:nvPicPr>
        <p:blipFill>
          <a:blip r:embed="rId4"/>
          <a:srcRect/>
          <a:stretch>
            <a:fillRect/>
          </a:stretch>
        </p:blipFill>
        <p:spPr>
          <a:xfrm>
            <a:off x="3291615" y="7705466"/>
            <a:ext cx="896390" cy="2447482"/>
          </a:xfrm>
          <a:prstGeom prst="rect">
            <a:avLst/>
          </a:prstGeom>
        </p:spPr>
      </p:pic>
      <p:grpSp>
        <p:nvGrpSpPr>
          <p:cNvPr id="5" name="Group 5"/>
          <p:cNvGrpSpPr/>
          <p:nvPr/>
        </p:nvGrpSpPr>
        <p:grpSpPr>
          <a:xfrm>
            <a:off x="550952" y="605089"/>
            <a:ext cx="6369147" cy="4872416"/>
            <a:chOff x="0" y="-38100"/>
            <a:chExt cx="8492196" cy="6496554"/>
          </a:xfrm>
        </p:grpSpPr>
        <p:sp>
          <p:nvSpPr>
            <p:cNvPr id="6" name="TextBox 6"/>
            <p:cNvSpPr txBox="1"/>
            <p:nvPr/>
          </p:nvSpPr>
          <p:spPr>
            <a:xfrm>
              <a:off x="0" y="-38100"/>
              <a:ext cx="8492196" cy="407445"/>
            </a:xfrm>
            <a:prstGeom prst="rect">
              <a:avLst/>
            </a:prstGeom>
          </p:spPr>
          <p:txBody>
            <a:bodyPr lIns="0" tIns="0" rIns="0" bIns="0" rtlCol="0" anchor="t">
              <a:spAutoFit/>
            </a:bodyPr>
            <a:lstStyle/>
            <a:p>
              <a:pPr algn="ctr">
                <a:lnSpc>
                  <a:spcPts val="2581"/>
                </a:lnSpc>
              </a:pPr>
              <a:r>
                <a:rPr lang="en-US" sz="1844" spc="147">
                  <a:solidFill>
                    <a:srgbClr val="000000"/>
                  </a:solidFill>
                  <a:latin typeface="Glacial Indifference Bold"/>
                </a:rPr>
                <a:t>LES INTENTIONS DU PROGRAMME D'ACTIVITÉS</a:t>
              </a:r>
            </a:p>
          </p:txBody>
        </p:sp>
        <p:sp>
          <p:nvSpPr>
            <p:cNvPr id="7" name="TextBox 7"/>
            <p:cNvSpPr txBox="1"/>
            <p:nvPr/>
          </p:nvSpPr>
          <p:spPr>
            <a:xfrm>
              <a:off x="0" y="565159"/>
              <a:ext cx="8492196" cy="5342694"/>
            </a:xfrm>
            <a:prstGeom prst="rect">
              <a:avLst/>
            </a:prstGeom>
          </p:spPr>
          <p:txBody>
            <a:bodyPr lIns="0" tIns="0" rIns="0" bIns="0" rtlCol="0" anchor="t">
              <a:spAutoFit/>
            </a:bodyPr>
            <a:lstStyle/>
            <a:p>
              <a:pPr algn="just">
                <a:lnSpc>
                  <a:spcPts val="1662"/>
                </a:lnSpc>
              </a:pPr>
              <a:r>
                <a:rPr lang="en-US" sz="1787" spc="-35" dirty="0">
                  <a:solidFill>
                    <a:srgbClr val="000000"/>
                  </a:solidFill>
                  <a:latin typeface="Oregano"/>
                </a:rPr>
                <a:t>Le </a:t>
              </a:r>
              <a:r>
                <a:rPr lang="en-US" sz="1787" spc="-35" dirty="0" err="1">
                  <a:solidFill>
                    <a:srgbClr val="000000"/>
                  </a:solidFill>
                  <a:latin typeface="Oregano"/>
                </a:rPr>
                <a:t>Programme</a:t>
              </a:r>
              <a:r>
                <a:rPr lang="en-US" sz="1787" spc="-35" dirty="0">
                  <a:solidFill>
                    <a:srgbClr val="000000"/>
                  </a:solidFill>
                  <a:latin typeface="Oregano"/>
                </a:rPr>
                <a:t> </a:t>
              </a:r>
              <a:r>
                <a:rPr lang="en-US" sz="1787" spc="-35" dirty="0" err="1">
                  <a:solidFill>
                    <a:srgbClr val="000000"/>
                  </a:solidFill>
                  <a:latin typeface="Oregano"/>
                </a:rPr>
                <a:t>d'activités</a:t>
              </a:r>
              <a:r>
                <a:rPr lang="en-US" sz="1787" spc="-35" dirty="0">
                  <a:solidFill>
                    <a:srgbClr val="000000"/>
                  </a:solidFill>
                  <a:latin typeface="Oregano"/>
                </a:rPr>
                <a:t> a pour but de clarifier les actions </a:t>
              </a:r>
              <a:r>
                <a:rPr lang="en-US" sz="1787" spc="-35" dirty="0" err="1">
                  <a:solidFill>
                    <a:srgbClr val="000000"/>
                  </a:solidFill>
                  <a:latin typeface="Oregano"/>
                </a:rPr>
                <a:t>éducatives</a:t>
              </a:r>
              <a:r>
                <a:rPr lang="en-US" sz="1787" spc="-35" dirty="0">
                  <a:solidFill>
                    <a:srgbClr val="000000"/>
                  </a:solidFill>
                  <a:latin typeface="Oregano"/>
                </a:rPr>
                <a:t> du Service de </a:t>
              </a:r>
              <a:r>
                <a:rPr lang="en-US" sz="1787" spc="-35" dirty="0" err="1">
                  <a:solidFill>
                    <a:srgbClr val="000000"/>
                  </a:solidFill>
                  <a:latin typeface="Oregano"/>
                </a:rPr>
                <a:t>garde</a:t>
              </a:r>
              <a:r>
                <a:rPr lang="en-US" sz="1787" spc="-35" dirty="0">
                  <a:solidFill>
                    <a:srgbClr val="000000"/>
                  </a:solidFill>
                  <a:latin typeface="Oregano"/>
                </a:rPr>
                <a:t>.  Nous </a:t>
              </a:r>
              <a:r>
                <a:rPr lang="en-US" sz="1787" spc="-35" dirty="0" err="1">
                  <a:solidFill>
                    <a:srgbClr val="000000"/>
                  </a:solidFill>
                  <a:latin typeface="Oregano"/>
                </a:rPr>
                <a:t>sommes</a:t>
              </a:r>
              <a:r>
                <a:rPr lang="en-US" sz="1787" spc="-35" dirty="0">
                  <a:solidFill>
                    <a:srgbClr val="000000"/>
                  </a:solidFill>
                  <a:latin typeface="Oregano"/>
                </a:rPr>
                <a:t> </a:t>
              </a:r>
              <a:r>
                <a:rPr lang="en-US" sz="1787" spc="-35" dirty="0" err="1">
                  <a:solidFill>
                    <a:srgbClr val="000000"/>
                  </a:solidFill>
                  <a:latin typeface="Oregano"/>
                </a:rPr>
                <a:t>partenaires</a:t>
              </a:r>
              <a:r>
                <a:rPr lang="en-US" sz="1787" spc="-35" dirty="0">
                  <a:solidFill>
                    <a:srgbClr val="000000"/>
                  </a:solidFill>
                  <a:latin typeface="Oregano"/>
                </a:rPr>
                <a:t> de la </a:t>
              </a:r>
              <a:r>
                <a:rPr lang="en-US" sz="1787" spc="-35" dirty="0" err="1">
                  <a:solidFill>
                    <a:srgbClr val="000000"/>
                  </a:solidFill>
                  <a:latin typeface="Oregano"/>
                </a:rPr>
                <a:t>réalisation</a:t>
              </a:r>
              <a:r>
                <a:rPr lang="en-US" sz="1787" spc="-35" dirty="0">
                  <a:solidFill>
                    <a:srgbClr val="000000"/>
                  </a:solidFill>
                  <a:latin typeface="Oregano"/>
                </a:rPr>
                <a:t> de la mission </a:t>
              </a:r>
              <a:r>
                <a:rPr lang="en-US" sz="1787" spc="-35" dirty="0" err="1">
                  <a:solidFill>
                    <a:srgbClr val="000000"/>
                  </a:solidFill>
                  <a:latin typeface="Oregano"/>
                </a:rPr>
                <a:t>éducative</a:t>
              </a:r>
              <a:r>
                <a:rPr lang="en-US" sz="1787" spc="-35" dirty="0">
                  <a:solidFill>
                    <a:srgbClr val="000000"/>
                  </a:solidFill>
                  <a:latin typeface="Oregano"/>
                </a:rPr>
                <a:t> de </a:t>
              </a:r>
              <a:r>
                <a:rPr lang="en-US" sz="1787" spc="-35" dirty="0" err="1">
                  <a:solidFill>
                    <a:srgbClr val="000000"/>
                  </a:solidFill>
                  <a:latin typeface="Oregano"/>
                </a:rPr>
                <a:t>l'école</a:t>
              </a:r>
              <a:r>
                <a:rPr lang="en-US" sz="1787" spc="-35" dirty="0">
                  <a:solidFill>
                    <a:srgbClr val="000000"/>
                  </a:solidFill>
                  <a:latin typeface="Oregano"/>
                </a:rPr>
                <a:t> et nous en </a:t>
              </a:r>
              <a:r>
                <a:rPr lang="en-US" sz="1787" spc="-35" dirty="0" err="1">
                  <a:solidFill>
                    <a:srgbClr val="000000"/>
                  </a:solidFill>
                  <a:latin typeface="Oregano"/>
                </a:rPr>
                <a:t>sommes</a:t>
              </a:r>
              <a:r>
                <a:rPr lang="en-US" sz="1787" spc="-35" dirty="0">
                  <a:solidFill>
                    <a:srgbClr val="000000"/>
                  </a:solidFill>
                  <a:latin typeface="Oregano"/>
                </a:rPr>
                <a:t> </a:t>
              </a:r>
              <a:r>
                <a:rPr lang="en-US" sz="1787" spc="-35" dirty="0" err="1">
                  <a:solidFill>
                    <a:srgbClr val="000000"/>
                  </a:solidFill>
                  <a:latin typeface="Oregano"/>
                </a:rPr>
                <a:t>fiers</a:t>
              </a:r>
              <a:r>
                <a:rPr lang="en-US" sz="1787" spc="-35" dirty="0">
                  <a:solidFill>
                    <a:srgbClr val="000000"/>
                  </a:solidFill>
                  <a:latin typeface="Oregano"/>
                </a:rPr>
                <a:t>.  Notre Service </a:t>
              </a:r>
              <a:r>
                <a:rPr lang="en-US" sz="1787" spc="-35" dirty="0" err="1">
                  <a:solidFill>
                    <a:srgbClr val="000000"/>
                  </a:solidFill>
                  <a:latin typeface="Oregano"/>
                </a:rPr>
                <a:t>contribue</a:t>
              </a:r>
              <a:r>
                <a:rPr lang="en-US" sz="1787" spc="-35" dirty="0">
                  <a:solidFill>
                    <a:srgbClr val="000000"/>
                  </a:solidFill>
                  <a:latin typeface="Oregano"/>
                </a:rPr>
                <a:t> à </a:t>
              </a:r>
              <a:r>
                <a:rPr lang="en-US" sz="1787" spc="-35" dirty="0" err="1">
                  <a:solidFill>
                    <a:srgbClr val="000000"/>
                  </a:solidFill>
                  <a:latin typeface="Oregano"/>
                </a:rPr>
                <a:t>l'apprentissage</a:t>
              </a:r>
              <a:r>
                <a:rPr lang="en-US" sz="1787" spc="-35" dirty="0">
                  <a:solidFill>
                    <a:srgbClr val="000000"/>
                  </a:solidFill>
                  <a:latin typeface="Oregano"/>
                </a:rPr>
                <a:t> de </a:t>
              </a:r>
              <a:r>
                <a:rPr lang="en-US" sz="1787" spc="-35" dirty="0" err="1">
                  <a:solidFill>
                    <a:srgbClr val="000000"/>
                  </a:solidFill>
                  <a:latin typeface="Oregano"/>
                </a:rPr>
                <a:t>compétences</a:t>
              </a:r>
              <a:r>
                <a:rPr lang="en-US" sz="1787" spc="-35" dirty="0">
                  <a:solidFill>
                    <a:srgbClr val="000000"/>
                  </a:solidFill>
                  <a:latin typeface="Oregano"/>
                </a:rPr>
                <a:t> </a:t>
              </a:r>
              <a:r>
                <a:rPr lang="en-US" sz="1787" spc="-35" dirty="0" err="1">
                  <a:solidFill>
                    <a:srgbClr val="000000"/>
                  </a:solidFill>
                  <a:latin typeface="Oregano"/>
                </a:rPr>
                <a:t>diverses</a:t>
              </a:r>
              <a:r>
                <a:rPr lang="en-US" sz="1787" spc="-35" dirty="0">
                  <a:solidFill>
                    <a:srgbClr val="000000"/>
                  </a:solidFill>
                  <a:latin typeface="Oregano"/>
                </a:rPr>
                <a:t> en dehors des </a:t>
              </a:r>
              <a:r>
                <a:rPr lang="en-US" sz="1787" spc="-35" dirty="0" err="1">
                  <a:solidFill>
                    <a:srgbClr val="000000"/>
                  </a:solidFill>
                  <a:latin typeface="Oregano"/>
                </a:rPr>
                <a:t>heures</a:t>
              </a:r>
              <a:r>
                <a:rPr lang="en-US" sz="1787" spc="-35" dirty="0">
                  <a:solidFill>
                    <a:srgbClr val="000000"/>
                  </a:solidFill>
                  <a:latin typeface="Oregano"/>
                </a:rPr>
                <a:t> scolaire grâce à un </a:t>
              </a:r>
              <a:r>
                <a:rPr lang="en-US" sz="1787" spc="-35" dirty="0" err="1">
                  <a:solidFill>
                    <a:srgbClr val="000000"/>
                  </a:solidFill>
                  <a:latin typeface="Oregano"/>
                </a:rPr>
                <a:t>programme</a:t>
              </a:r>
              <a:r>
                <a:rPr lang="en-US" sz="1787" spc="-35" dirty="0">
                  <a:solidFill>
                    <a:srgbClr val="000000"/>
                  </a:solidFill>
                  <a:latin typeface="Oregano"/>
                </a:rPr>
                <a:t> qui </a:t>
              </a:r>
              <a:r>
                <a:rPr lang="en-US" sz="1787" spc="-35" dirty="0" err="1">
                  <a:solidFill>
                    <a:srgbClr val="000000"/>
                  </a:solidFill>
                  <a:latin typeface="Oregano"/>
                </a:rPr>
                <a:t>s'assure</a:t>
              </a:r>
              <a:r>
                <a:rPr lang="en-US" sz="1787" spc="-35" dirty="0">
                  <a:solidFill>
                    <a:srgbClr val="000000"/>
                  </a:solidFill>
                  <a:latin typeface="Oregano"/>
                </a:rPr>
                <a:t> </a:t>
              </a:r>
              <a:r>
                <a:rPr lang="en-US" sz="1787" spc="-35" dirty="0" err="1">
                  <a:solidFill>
                    <a:srgbClr val="000000"/>
                  </a:solidFill>
                  <a:latin typeface="Oregano"/>
                </a:rPr>
                <a:t>d'offrir</a:t>
              </a:r>
              <a:r>
                <a:rPr lang="en-US" sz="1787" spc="-35" dirty="0">
                  <a:solidFill>
                    <a:srgbClr val="000000"/>
                  </a:solidFill>
                  <a:latin typeface="Oregano"/>
                </a:rPr>
                <a:t> des </a:t>
              </a:r>
              <a:r>
                <a:rPr lang="en-US" sz="1787" spc="-35" dirty="0" err="1">
                  <a:solidFill>
                    <a:srgbClr val="000000"/>
                  </a:solidFill>
                  <a:latin typeface="Oregano"/>
                </a:rPr>
                <a:t>activités</a:t>
              </a:r>
              <a:r>
                <a:rPr lang="en-US" sz="1787" spc="-35" dirty="0">
                  <a:solidFill>
                    <a:srgbClr val="000000"/>
                  </a:solidFill>
                  <a:latin typeface="Oregano"/>
                </a:rPr>
                <a:t> </a:t>
              </a:r>
              <a:r>
                <a:rPr lang="en-US" sz="1787" spc="-35" dirty="0" err="1">
                  <a:solidFill>
                    <a:srgbClr val="000000"/>
                  </a:solidFill>
                  <a:latin typeface="Oregano"/>
                </a:rPr>
                <a:t>variées</a:t>
              </a:r>
              <a:r>
                <a:rPr lang="en-US" sz="1787" spc="-35" dirty="0">
                  <a:solidFill>
                    <a:srgbClr val="000000"/>
                  </a:solidFill>
                  <a:latin typeface="Oregano"/>
                </a:rPr>
                <a:t>. </a:t>
              </a:r>
              <a:r>
                <a:rPr lang="en-US" sz="1787" spc="-35" dirty="0" err="1">
                  <a:solidFill>
                    <a:srgbClr val="000000"/>
                  </a:solidFill>
                  <a:latin typeface="Oregano"/>
                </a:rPr>
                <a:t>Celles</a:t>
              </a:r>
              <a:r>
                <a:rPr lang="en-US" sz="1787" spc="-35" dirty="0">
                  <a:solidFill>
                    <a:srgbClr val="000000"/>
                  </a:solidFill>
                  <a:latin typeface="Oregano"/>
                </a:rPr>
                <a:t>-ci </a:t>
              </a:r>
              <a:r>
                <a:rPr lang="en-US" sz="1787" spc="-35" dirty="0" err="1">
                  <a:solidFill>
                    <a:srgbClr val="000000"/>
                  </a:solidFill>
                  <a:latin typeface="Oregano"/>
                </a:rPr>
                <a:t>touchent</a:t>
              </a:r>
              <a:r>
                <a:rPr lang="en-US" sz="1787" spc="-35" dirty="0">
                  <a:solidFill>
                    <a:srgbClr val="000000"/>
                  </a:solidFill>
                  <a:latin typeface="Oregano"/>
                </a:rPr>
                <a:t> divers </a:t>
              </a:r>
              <a:r>
                <a:rPr lang="en-US" sz="1787" spc="-35" dirty="0" err="1">
                  <a:solidFill>
                    <a:srgbClr val="000000"/>
                  </a:solidFill>
                  <a:latin typeface="Oregano"/>
                </a:rPr>
                <a:t>domaines</a:t>
              </a:r>
              <a:r>
                <a:rPr lang="en-US" sz="1787" spc="-35" dirty="0">
                  <a:solidFill>
                    <a:srgbClr val="000000"/>
                  </a:solidFill>
                  <a:latin typeface="Oregano"/>
                </a:rPr>
                <a:t>, de façon la plus </a:t>
              </a:r>
              <a:r>
                <a:rPr lang="en-US" sz="1787" spc="-35" dirty="0" err="1">
                  <a:solidFill>
                    <a:srgbClr val="000000"/>
                  </a:solidFill>
                  <a:latin typeface="Oregano"/>
                </a:rPr>
                <a:t>équilibrée</a:t>
              </a:r>
              <a:r>
                <a:rPr lang="en-US" sz="1787" spc="-35" dirty="0">
                  <a:solidFill>
                    <a:srgbClr val="000000"/>
                  </a:solidFill>
                  <a:latin typeface="Oregano"/>
                </a:rPr>
                <a:t> possible, pour un </a:t>
              </a:r>
              <a:r>
                <a:rPr lang="en-US" sz="1787" spc="-35" dirty="0" err="1">
                  <a:solidFill>
                    <a:srgbClr val="000000"/>
                  </a:solidFill>
                  <a:latin typeface="Oregano"/>
                </a:rPr>
                <a:t>développement</a:t>
              </a:r>
              <a:r>
                <a:rPr lang="en-US" sz="1787" spc="-35" dirty="0">
                  <a:solidFill>
                    <a:srgbClr val="000000"/>
                  </a:solidFill>
                  <a:latin typeface="Oregano"/>
                </a:rPr>
                <a:t> global de </a:t>
              </a:r>
              <a:r>
                <a:rPr lang="en-US" sz="1787" spc="-35" dirty="0" err="1">
                  <a:solidFill>
                    <a:srgbClr val="000000"/>
                  </a:solidFill>
                  <a:latin typeface="Oregano"/>
                </a:rPr>
                <a:t>l'enfant</a:t>
              </a:r>
              <a:r>
                <a:rPr lang="en-US" sz="1787" spc="-35" dirty="0">
                  <a:solidFill>
                    <a:srgbClr val="000000"/>
                  </a:solidFill>
                  <a:latin typeface="Oregano"/>
                </a:rPr>
                <a:t>.</a:t>
              </a:r>
            </a:p>
            <a:p>
              <a:pPr algn="just">
                <a:lnSpc>
                  <a:spcPts val="1662"/>
                </a:lnSpc>
              </a:pPr>
              <a:endParaRPr lang="en-US" sz="1787" spc="-35" dirty="0">
                <a:solidFill>
                  <a:srgbClr val="000000"/>
                </a:solidFill>
                <a:latin typeface="Oregano"/>
              </a:endParaRPr>
            </a:p>
            <a:p>
              <a:pPr algn="just">
                <a:lnSpc>
                  <a:spcPts val="1662"/>
                </a:lnSpc>
              </a:pPr>
              <a:r>
                <a:rPr lang="en-US" sz="1787" spc="-35" dirty="0">
                  <a:solidFill>
                    <a:srgbClr val="000000"/>
                  </a:solidFill>
                  <a:latin typeface="Oregano"/>
                </a:rPr>
                <a:t>Le </a:t>
              </a:r>
              <a:r>
                <a:rPr lang="en-US" sz="1787" spc="-35" dirty="0" err="1">
                  <a:solidFill>
                    <a:srgbClr val="000000"/>
                  </a:solidFill>
                  <a:latin typeface="Oregano"/>
                </a:rPr>
                <a:t>présent</a:t>
              </a:r>
              <a:r>
                <a:rPr lang="en-US" sz="1787" spc="-35" dirty="0">
                  <a:solidFill>
                    <a:srgbClr val="000000"/>
                  </a:solidFill>
                  <a:latin typeface="Oregano"/>
                </a:rPr>
                <a:t> </a:t>
              </a:r>
              <a:r>
                <a:rPr lang="en-US" sz="1787" spc="-35" dirty="0" err="1">
                  <a:solidFill>
                    <a:srgbClr val="000000"/>
                  </a:solidFill>
                  <a:latin typeface="Oregano"/>
                </a:rPr>
                <a:t>Programme</a:t>
              </a:r>
              <a:r>
                <a:rPr lang="en-US" sz="1787" spc="-35" dirty="0">
                  <a:solidFill>
                    <a:srgbClr val="000000"/>
                  </a:solidFill>
                  <a:latin typeface="Oregano"/>
                </a:rPr>
                <a:t> </a:t>
              </a:r>
              <a:r>
                <a:rPr lang="en-US" sz="1787" spc="-35" dirty="0" err="1">
                  <a:solidFill>
                    <a:srgbClr val="000000"/>
                  </a:solidFill>
                  <a:latin typeface="Oregano"/>
                </a:rPr>
                <a:t>tient</a:t>
              </a:r>
              <a:r>
                <a:rPr lang="en-US" sz="1787" spc="-35" dirty="0">
                  <a:solidFill>
                    <a:srgbClr val="000000"/>
                  </a:solidFill>
                  <a:latin typeface="Oregano"/>
                </a:rPr>
                <a:t> </a:t>
              </a:r>
              <a:r>
                <a:rPr lang="en-US" sz="1787" spc="-35" dirty="0" err="1">
                  <a:solidFill>
                    <a:srgbClr val="000000"/>
                  </a:solidFill>
                  <a:latin typeface="Oregano"/>
                </a:rPr>
                <a:t>compte</a:t>
              </a:r>
              <a:r>
                <a:rPr lang="en-US" sz="1787" spc="-35" dirty="0">
                  <a:solidFill>
                    <a:srgbClr val="000000"/>
                  </a:solidFill>
                  <a:latin typeface="Oregano"/>
                </a:rPr>
                <a:t> du </a:t>
              </a:r>
              <a:r>
                <a:rPr lang="en-US" sz="1787" spc="-35" dirty="0" err="1">
                  <a:solidFill>
                    <a:srgbClr val="000000"/>
                  </a:solidFill>
                  <a:latin typeface="Oregano"/>
                </a:rPr>
                <a:t>désir</a:t>
              </a:r>
              <a:r>
                <a:rPr lang="en-US" sz="1787" spc="-35" dirty="0">
                  <a:solidFill>
                    <a:srgbClr val="000000"/>
                  </a:solidFill>
                  <a:latin typeface="Oregano"/>
                </a:rPr>
                <a:t> de </a:t>
              </a:r>
              <a:r>
                <a:rPr lang="en-US" sz="1787" spc="-35" dirty="0" err="1">
                  <a:solidFill>
                    <a:srgbClr val="000000"/>
                  </a:solidFill>
                  <a:latin typeface="Oregano"/>
                </a:rPr>
                <a:t>veiller</a:t>
              </a:r>
              <a:r>
                <a:rPr lang="en-US" sz="1787" spc="-35" dirty="0">
                  <a:solidFill>
                    <a:srgbClr val="000000"/>
                  </a:solidFill>
                  <a:latin typeface="Oregano"/>
                </a:rPr>
                <a:t> au bien-</a:t>
              </a:r>
              <a:r>
                <a:rPr lang="en-US" sz="1787" spc="-35" dirty="0" err="1">
                  <a:solidFill>
                    <a:srgbClr val="000000"/>
                  </a:solidFill>
                  <a:latin typeface="Oregano"/>
                </a:rPr>
                <a:t>être</a:t>
              </a:r>
              <a:r>
                <a:rPr lang="en-US" sz="1787" spc="-35" dirty="0">
                  <a:solidFill>
                    <a:srgbClr val="000000"/>
                  </a:solidFill>
                  <a:latin typeface="Oregano"/>
                </a:rPr>
                <a:t> </a:t>
              </a:r>
              <a:r>
                <a:rPr lang="en-US" sz="1787" spc="-35" dirty="0" err="1">
                  <a:solidFill>
                    <a:srgbClr val="000000"/>
                  </a:solidFill>
                  <a:latin typeface="Oregano"/>
                </a:rPr>
                <a:t>général</a:t>
              </a:r>
              <a:r>
                <a:rPr lang="en-US" sz="1787" spc="-35" dirty="0">
                  <a:solidFill>
                    <a:srgbClr val="000000"/>
                  </a:solidFill>
                  <a:latin typeface="Oregano"/>
                </a:rPr>
                <a:t> de </a:t>
              </a:r>
              <a:r>
                <a:rPr lang="en-US" sz="1787" spc="-35" dirty="0" err="1">
                  <a:solidFill>
                    <a:srgbClr val="000000"/>
                  </a:solidFill>
                  <a:latin typeface="Oregano"/>
                </a:rPr>
                <a:t>notre</a:t>
              </a:r>
              <a:r>
                <a:rPr lang="en-US" sz="1787" spc="-35" dirty="0">
                  <a:solidFill>
                    <a:srgbClr val="000000"/>
                  </a:solidFill>
                  <a:latin typeface="Oregano"/>
                </a:rPr>
                <a:t> clientèle tout en nous </a:t>
              </a:r>
              <a:r>
                <a:rPr lang="en-US" sz="1787" spc="-35" dirty="0" err="1">
                  <a:solidFill>
                    <a:srgbClr val="000000"/>
                  </a:solidFill>
                  <a:latin typeface="Oregano"/>
                </a:rPr>
                <a:t>assurant</a:t>
              </a:r>
              <a:r>
                <a:rPr lang="en-US" sz="1787" spc="-35" dirty="0">
                  <a:solidFill>
                    <a:srgbClr val="000000"/>
                  </a:solidFill>
                  <a:latin typeface="Oregano"/>
                </a:rPr>
                <a:t> de </a:t>
              </a:r>
              <a:r>
                <a:rPr lang="en-US" sz="1787" spc="-35" dirty="0" err="1">
                  <a:solidFill>
                    <a:srgbClr val="000000"/>
                  </a:solidFill>
                  <a:latin typeface="Oregano"/>
                </a:rPr>
                <a:t>mettre</a:t>
              </a:r>
              <a:r>
                <a:rPr lang="en-US" sz="1787" spc="-35" dirty="0">
                  <a:solidFill>
                    <a:srgbClr val="000000"/>
                  </a:solidFill>
                  <a:latin typeface="Oregano"/>
                </a:rPr>
                <a:t> en place des </a:t>
              </a:r>
              <a:r>
                <a:rPr lang="en-US" sz="1787" spc="-35" dirty="0" err="1">
                  <a:solidFill>
                    <a:srgbClr val="000000"/>
                  </a:solidFill>
                  <a:latin typeface="Oregano"/>
                </a:rPr>
                <a:t>activités</a:t>
              </a:r>
              <a:r>
                <a:rPr lang="en-US" sz="1787" spc="-35" dirty="0">
                  <a:solidFill>
                    <a:srgbClr val="000000"/>
                  </a:solidFill>
                  <a:latin typeface="Oregano"/>
                </a:rPr>
                <a:t> </a:t>
              </a:r>
              <a:r>
                <a:rPr lang="en-US" sz="1787" spc="-35" dirty="0" err="1">
                  <a:solidFill>
                    <a:srgbClr val="000000"/>
                  </a:solidFill>
                  <a:latin typeface="Oregano"/>
                </a:rPr>
                <a:t>récréatives</a:t>
              </a:r>
              <a:r>
                <a:rPr lang="en-US" sz="1787" spc="-35" dirty="0">
                  <a:solidFill>
                    <a:srgbClr val="000000"/>
                  </a:solidFill>
                  <a:latin typeface="Oregano"/>
                </a:rPr>
                <a:t>, </a:t>
              </a:r>
              <a:r>
                <a:rPr lang="en-US" sz="1787" spc="-35" dirty="0" err="1">
                  <a:solidFill>
                    <a:srgbClr val="000000"/>
                  </a:solidFill>
                  <a:latin typeface="Oregano"/>
                </a:rPr>
                <a:t>ludiques</a:t>
              </a:r>
              <a:r>
                <a:rPr lang="en-US" sz="1787" spc="-35" dirty="0">
                  <a:solidFill>
                    <a:srgbClr val="000000"/>
                  </a:solidFill>
                  <a:latin typeface="Oregano"/>
                </a:rPr>
                <a:t> et </a:t>
              </a:r>
              <a:r>
                <a:rPr lang="en-US" sz="1787" spc="-35" dirty="0" err="1">
                  <a:solidFill>
                    <a:srgbClr val="000000"/>
                  </a:solidFill>
                  <a:latin typeface="Oregano"/>
                </a:rPr>
                <a:t>diversifiées</a:t>
              </a:r>
              <a:r>
                <a:rPr lang="en-US" sz="1787" spc="-35" dirty="0">
                  <a:solidFill>
                    <a:srgbClr val="000000"/>
                  </a:solidFill>
                  <a:latin typeface="Oregano"/>
                </a:rPr>
                <a:t>. Nous </a:t>
              </a:r>
              <a:r>
                <a:rPr lang="en-US" sz="1787" spc="-35" dirty="0" err="1">
                  <a:solidFill>
                    <a:srgbClr val="000000"/>
                  </a:solidFill>
                  <a:latin typeface="Oregano"/>
                </a:rPr>
                <a:t>avons</a:t>
              </a:r>
              <a:r>
                <a:rPr lang="en-US" sz="1787" spc="-35" dirty="0">
                  <a:solidFill>
                    <a:srgbClr val="000000"/>
                  </a:solidFill>
                  <a:latin typeface="Oregano"/>
                </a:rPr>
                <a:t> </a:t>
              </a:r>
              <a:r>
                <a:rPr lang="en-US" sz="1787" spc="-35" dirty="0" err="1">
                  <a:solidFill>
                    <a:srgbClr val="000000"/>
                  </a:solidFill>
                  <a:latin typeface="Oregano"/>
                </a:rPr>
                <a:t>tenu</a:t>
              </a:r>
              <a:r>
                <a:rPr lang="en-US" sz="1787" spc="-35" dirty="0">
                  <a:solidFill>
                    <a:srgbClr val="000000"/>
                  </a:solidFill>
                  <a:latin typeface="Oregano"/>
                </a:rPr>
                <a:t> </a:t>
              </a:r>
              <a:r>
                <a:rPr lang="en-US" sz="1787" spc="-35" dirty="0" err="1">
                  <a:solidFill>
                    <a:srgbClr val="000000"/>
                  </a:solidFill>
                  <a:latin typeface="Oregano"/>
                </a:rPr>
                <a:t>compte</a:t>
              </a:r>
              <a:r>
                <a:rPr lang="en-US" sz="1787" spc="-35" dirty="0">
                  <a:solidFill>
                    <a:srgbClr val="000000"/>
                  </a:solidFill>
                  <a:latin typeface="Oregano"/>
                </a:rPr>
                <a:t> de </a:t>
              </a:r>
              <a:r>
                <a:rPr lang="en-US" sz="1787" spc="-35" dirty="0" err="1">
                  <a:solidFill>
                    <a:srgbClr val="000000"/>
                  </a:solidFill>
                  <a:latin typeface="Oregano"/>
                </a:rPr>
                <a:t>notre</a:t>
              </a:r>
              <a:r>
                <a:rPr lang="en-US" sz="1787" spc="-35" dirty="0">
                  <a:solidFill>
                    <a:srgbClr val="000000"/>
                  </a:solidFill>
                  <a:latin typeface="Oregano"/>
                </a:rPr>
                <a:t> milieu, de </a:t>
              </a:r>
              <a:r>
                <a:rPr lang="en-US" sz="1787" spc="-35" dirty="0" err="1">
                  <a:solidFill>
                    <a:srgbClr val="000000"/>
                  </a:solidFill>
                  <a:latin typeface="Oregano"/>
                </a:rPr>
                <a:t>notre</a:t>
              </a:r>
              <a:r>
                <a:rPr lang="en-US" sz="1787" spc="-35" dirty="0">
                  <a:solidFill>
                    <a:srgbClr val="000000"/>
                  </a:solidFill>
                  <a:latin typeface="Oregano"/>
                </a:rPr>
                <a:t> équipe, de </a:t>
              </a:r>
              <a:r>
                <a:rPr lang="en-US" sz="1787" spc="-35" dirty="0" err="1">
                  <a:solidFill>
                    <a:srgbClr val="000000"/>
                  </a:solidFill>
                  <a:latin typeface="Oregano"/>
                </a:rPr>
                <a:t>nos</a:t>
              </a:r>
              <a:r>
                <a:rPr lang="en-US" sz="1787" spc="-35" dirty="0">
                  <a:solidFill>
                    <a:srgbClr val="000000"/>
                  </a:solidFill>
                  <a:latin typeface="Oregano"/>
                </a:rPr>
                <a:t> </a:t>
              </a:r>
              <a:r>
                <a:rPr lang="en-US" sz="1787" spc="-35" dirty="0" err="1">
                  <a:solidFill>
                    <a:srgbClr val="000000"/>
                  </a:solidFill>
                  <a:latin typeface="Oregano"/>
                </a:rPr>
                <a:t>élèves</a:t>
              </a:r>
              <a:r>
                <a:rPr lang="en-US" sz="1787" spc="-35" dirty="0">
                  <a:solidFill>
                    <a:srgbClr val="000000"/>
                  </a:solidFill>
                  <a:latin typeface="Oregano"/>
                </a:rPr>
                <a:t> dans </a:t>
              </a:r>
              <a:r>
                <a:rPr lang="en-US" sz="1787" spc="-35" dirty="0" err="1">
                  <a:solidFill>
                    <a:srgbClr val="000000"/>
                  </a:solidFill>
                  <a:latin typeface="Oregano"/>
                </a:rPr>
                <a:t>l'élaboration</a:t>
              </a:r>
              <a:r>
                <a:rPr lang="en-US" sz="1787" spc="-35" dirty="0">
                  <a:solidFill>
                    <a:srgbClr val="000000"/>
                  </a:solidFill>
                  <a:latin typeface="Oregano"/>
                </a:rPr>
                <a:t> de </a:t>
              </a:r>
              <a:r>
                <a:rPr lang="en-US" sz="1787" spc="-35" dirty="0" err="1">
                  <a:solidFill>
                    <a:srgbClr val="000000"/>
                  </a:solidFill>
                  <a:latin typeface="Oregano"/>
                </a:rPr>
                <a:t>ces</a:t>
              </a:r>
              <a:r>
                <a:rPr lang="en-US" sz="1787" spc="-35" dirty="0">
                  <a:solidFill>
                    <a:srgbClr val="000000"/>
                  </a:solidFill>
                  <a:latin typeface="Oregano"/>
                </a:rPr>
                <a:t> </a:t>
              </a:r>
              <a:r>
                <a:rPr lang="en-US" sz="1787" spc="-35" dirty="0" err="1">
                  <a:solidFill>
                    <a:srgbClr val="000000"/>
                  </a:solidFill>
                  <a:latin typeface="Oregano"/>
                </a:rPr>
                <a:t>dernières</a:t>
              </a:r>
              <a:r>
                <a:rPr lang="en-US" sz="1787" spc="-35" dirty="0">
                  <a:solidFill>
                    <a:srgbClr val="000000"/>
                  </a:solidFill>
                  <a:latin typeface="Oregano"/>
                </a:rPr>
                <a:t>. Le Service de </a:t>
              </a:r>
              <a:r>
                <a:rPr lang="en-US" sz="1787" spc="-35" dirty="0" err="1">
                  <a:solidFill>
                    <a:srgbClr val="000000"/>
                  </a:solidFill>
                  <a:latin typeface="Oregano"/>
                </a:rPr>
                <a:t>garde</a:t>
              </a:r>
              <a:r>
                <a:rPr lang="en-US" sz="1787" spc="-35" dirty="0">
                  <a:solidFill>
                    <a:srgbClr val="000000"/>
                  </a:solidFill>
                  <a:latin typeface="Oregano"/>
                </a:rPr>
                <a:t> </a:t>
              </a:r>
              <a:r>
                <a:rPr lang="en-US" sz="1787" spc="-35" dirty="0" err="1">
                  <a:solidFill>
                    <a:srgbClr val="000000"/>
                  </a:solidFill>
                  <a:latin typeface="Oregano"/>
                </a:rPr>
                <a:t>s'adapte</a:t>
              </a:r>
              <a:r>
                <a:rPr lang="en-US" sz="1787" spc="-35" dirty="0">
                  <a:solidFill>
                    <a:srgbClr val="000000"/>
                  </a:solidFill>
                  <a:latin typeface="Oregano"/>
                </a:rPr>
                <a:t> aux </a:t>
              </a:r>
              <a:r>
                <a:rPr lang="en-US" sz="1787" spc="-35" dirty="0" err="1">
                  <a:solidFill>
                    <a:srgbClr val="000000"/>
                  </a:solidFill>
                  <a:latin typeface="Oregano"/>
                </a:rPr>
                <a:t>contraintes</a:t>
              </a:r>
              <a:r>
                <a:rPr lang="en-US" sz="1787" spc="-35" dirty="0">
                  <a:solidFill>
                    <a:srgbClr val="000000"/>
                  </a:solidFill>
                  <a:latin typeface="Oregano"/>
                </a:rPr>
                <a:t> </a:t>
              </a:r>
              <a:r>
                <a:rPr lang="en-US" sz="1787" spc="-35" dirty="0" err="1">
                  <a:solidFill>
                    <a:srgbClr val="000000"/>
                  </a:solidFill>
                  <a:latin typeface="Oregano"/>
                </a:rPr>
                <a:t>d'horaire</a:t>
              </a:r>
              <a:r>
                <a:rPr lang="en-US" sz="1787" spc="-35" dirty="0">
                  <a:solidFill>
                    <a:srgbClr val="000000"/>
                  </a:solidFill>
                  <a:latin typeface="Oregano"/>
                </a:rPr>
                <a:t> en </a:t>
              </a:r>
              <a:r>
                <a:rPr lang="en-US" sz="1787" spc="-35" dirty="0" err="1">
                  <a:solidFill>
                    <a:srgbClr val="000000"/>
                  </a:solidFill>
                  <a:latin typeface="Oregano"/>
                </a:rPr>
                <a:t>ajustant</a:t>
              </a:r>
              <a:r>
                <a:rPr lang="en-US" sz="1787" spc="-35" dirty="0">
                  <a:solidFill>
                    <a:srgbClr val="000000"/>
                  </a:solidFill>
                  <a:latin typeface="Oregano"/>
                </a:rPr>
                <a:t> le type </a:t>
              </a:r>
              <a:r>
                <a:rPr lang="en-US" sz="1787" spc="-35" dirty="0" err="1">
                  <a:solidFill>
                    <a:srgbClr val="000000"/>
                  </a:solidFill>
                  <a:latin typeface="Oregano"/>
                </a:rPr>
                <a:t>d'activités</a:t>
              </a:r>
              <a:r>
                <a:rPr lang="en-US" sz="1787" spc="-35" dirty="0">
                  <a:solidFill>
                    <a:srgbClr val="000000"/>
                  </a:solidFill>
                  <a:latin typeface="Oregano"/>
                </a:rPr>
                <a:t> </a:t>
              </a:r>
              <a:r>
                <a:rPr lang="en-US" sz="1787" spc="-35" dirty="0" err="1">
                  <a:solidFill>
                    <a:srgbClr val="000000"/>
                  </a:solidFill>
                  <a:latin typeface="Oregano"/>
                </a:rPr>
                <a:t>selon</a:t>
              </a:r>
              <a:r>
                <a:rPr lang="en-US" sz="1787" spc="-35" dirty="0">
                  <a:solidFill>
                    <a:srgbClr val="000000"/>
                  </a:solidFill>
                  <a:latin typeface="Oregano"/>
                </a:rPr>
                <a:t> les </a:t>
              </a:r>
              <a:r>
                <a:rPr lang="en-US" sz="1787" spc="-35" dirty="0" err="1">
                  <a:solidFill>
                    <a:srgbClr val="000000"/>
                  </a:solidFill>
                  <a:latin typeface="Oregano"/>
                </a:rPr>
                <a:t>périodes</a:t>
              </a:r>
              <a:r>
                <a:rPr lang="en-US" sz="1787" spc="-35" dirty="0">
                  <a:solidFill>
                    <a:srgbClr val="000000"/>
                  </a:solidFill>
                  <a:latin typeface="Oregano"/>
                </a:rPr>
                <a:t> de la </a:t>
              </a:r>
              <a:r>
                <a:rPr lang="en-US" sz="1787" spc="-35" dirty="0" err="1">
                  <a:solidFill>
                    <a:srgbClr val="000000"/>
                  </a:solidFill>
                  <a:latin typeface="Oregano"/>
                </a:rPr>
                <a:t>journée</a:t>
              </a:r>
              <a:r>
                <a:rPr lang="en-US" sz="1787" spc="-35" dirty="0">
                  <a:solidFill>
                    <a:srgbClr val="000000"/>
                  </a:solidFill>
                  <a:latin typeface="Oregano"/>
                </a:rPr>
                <a:t>.  Les jeux </a:t>
              </a:r>
              <a:r>
                <a:rPr lang="en-US" sz="1787" spc="-35" dirty="0" err="1">
                  <a:solidFill>
                    <a:srgbClr val="000000"/>
                  </a:solidFill>
                  <a:latin typeface="Oregano"/>
                </a:rPr>
                <a:t>libres</a:t>
              </a:r>
              <a:r>
                <a:rPr lang="en-US" sz="1787" spc="-35" dirty="0">
                  <a:solidFill>
                    <a:srgbClr val="000000"/>
                  </a:solidFill>
                  <a:latin typeface="Oregano"/>
                </a:rPr>
                <a:t>, les choix, </a:t>
              </a:r>
              <a:r>
                <a:rPr lang="en-US" sz="1787" spc="-35" dirty="0" err="1">
                  <a:solidFill>
                    <a:srgbClr val="000000"/>
                  </a:solidFill>
                  <a:latin typeface="Oregano"/>
                </a:rPr>
                <a:t>l'observation</a:t>
              </a:r>
              <a:r>
                <a:rPr lang="en-US" sz="1787" spc="-35" dirty="0">
                  <a:solidFill>
                    <a:srgbClr val="000000"/>
                  </a:solidFill>
                  <a:latin typeface="Oregano"/>
                </a:rPr>
                <a:t>, </a:t>
              </a:r>
              <a:r>
                <a:rPr lang="en-US" sz="1787" spc="-35" dirty="0" err="1">
                  <a:solidFill>
                    <a:srgbClr val="000000"/>
                  </a:solidFill>
                  <a:latin typeface="Oregano"/>
                </a:rPr>
                <a:t>l'écoute</a:t>
              </a:r>
              <a:r>
                <a:rPr lang="en-US" sz="1787" spc="-35" dirty="0">
                  <a:solidFill>
                    <a:srgbClr val="000000"/>
                  </a:solidFill>
                  <a:latin typeface="Oregano"/>
                </a:rPr>
                <a:t>, les </a:t>
              </a:r>
              <a:r>
                <a:rPr lang="en-US" sz="1787" spc="-35" dirty="0" err="1">
                  <a:solidFill>
                    <a:srgbClr val="000000"/>
                  </a:solidFill>
                  <a:latin typeface="Oregano"/>
                </a:rPr>
                <a:t>projets</a:t>
              </a:r>
              <a:r>
                <a:rPr lang="en-US" sz="1787" spc="-35" dirty="0">
                  <a:solidFill>
                    <a:srgbClr val="000000"/>
                  </a:solidFill>
                  <a:latin typeface="Oregano"/>
                </a:rPr>
                <a:t> </a:t>
              </a:r>
              <a:r>
                <a:rPr lang="en-US" sz="1787" spc="-35" dirty="0" err="1">
                  <a:solidFill>
                    <a:srgbClr val="000000"/>
                  </a:solidFill>
                  <a:latin typeface="Oregano"/>
                </a:rPr>
                <a:t>spéciaux</a:t>
              </a:r>
              <a:r>
                <a:rPr lang="en-US" sz="1787" spc="-35" dirty="0">
                  <a:solidFill>
                    <a:srgbClr val="000000"/>
                  </a:solidFill>
                  <a:latin typeface="Oregano"/>
                </a:rPr>
                <a:t>, les ateliers </a:t>
              </a:r>
              <a:r>
                <a:rPr lang="en-US" sz="1787" spc="-35" dirty="0" err="1">
                  <a:solidFill>
                    <a:srgbClr val="000000"/>
                  </a:solidFill>
                  <a:latin typeface="Oregano"/>
                </a:rPr>
                <a:t>thématiques</a:t>
              </a:r>
              <a:r>
                <a:rPr lang="en-US" sz="1787" spc="-35" dirty="0">
                  <a:solidFill>
                    <a:srgbClr val="000000"/>
                  </a:solidFill>
                  <a:latin typeface="Oregano"/>
                </a:rPr>
                <a:t>, les </a:t>
              </a:r>
              <a:r>
                <a:rPr lang="en-US" sz="1787" spc="-35" dirty="0" err="1">
                  <a:solidFill>
                    <a:srgbClr val="000000"/>
                  </a:solidFill>
                  <a:latin typeface="Oregano"/>
                </a:rPr>
                <a:t>activités</a:t>
              </a:r>
              <a:r>
                <a:rPr lang="en-US" sz="1787" spc="-35" dirty="0">
                  <a:solidFill>
                    <a:srgbClr val="000000"/>
                  </a:solidFill>
                  <a:latin typeface="Oregano"/>
                </a:rPr>
                <a:t> de routine, les </a:t>
              </a:r>
              <a:r>
                <a:rPr lang="en-US" sz="1787" spc="-35" dirty="0" err="1">
                  <a:solidFill>
                    <a:srgbClr val="000000"/>
                  </a:solidFill>
                  <a:latin typeface="Oregano"/>
                </a:rPr>
                <a:t>activités</a:t>
              </a:r>
              <a:r>
                <a:rPr lang="en-US" sz="1787" spc="-35" dirty="0">
                  <a:solidFill>
                    <a:srgbClr val="000000"/>
                  </a:solidFill>
                  <a:latin typeface="Oregano"/>
                </a:rPr>
                <a:t> </a:t>
              </a:r>
              <a:r>
                <a:rPr lang="en-US" sz="1787" spc="-35" dirty="0" err="1">
                  <a:solidFill>
                    <a:srgbClr val="000000"/>
                  </a:solidFill>
                  <a:latin typeface="Oregano"/>
                </a:rPr>
                <a:t>spéciales</a:t>
              </a:r>
              <a:r>
                <a:rPr lang="en-US" sz="1787" spc="-35" dirty="0">
                  <a:solidFill>
                    <a:srgbClr val="000000"/>
                  </a:solidFill>
                  <a:latin typeface="Oregano"/>
                </a:rPr>
                <a:t>, les </a:t>
              </a:r>
              <a:r>
                <a:rPr lang="en-US" sz="1787" spc="-35" dirty="0" err="1">
                  <a:solidFill>
                    <a:srgbClr val="000000"/>
                  </a:solidFill>
                  <a:latin typeface="Oregano"/>
                </a:rPr>
                <a:t>périodes</a:t>
              </a:r>
              <a:r>
                <a:rPr lang="en-US" sz="1787" spc="-35" dirty="0">
                  <a:solidFill>
                    <a:srgbClr val="000000"/>
                  </a:solidFill>
                  <a:latin typeface="Oregano"/>
                </a:rPr>
                <a:t> de travaux </a:t>
              </a:r>
              <a:r>
                <a:rPr lang="en-US" sz="1787" spc="-35" dirty="0" err="1">
                  <a:solidFill>
                    <a:srgbClr val="000000"/>
                  </a:solidFill>
                  <a:latin typeface="Oregano"/>
                </a:rPr>
                <a:t>scolaires</a:t>
              </a:r>
              <a:r>
                <a:rPr lang="en-US" sz="1787" spc="-35" dirty="0">
                  <a:solidFill>
                    <a:srgbClr val="000000"/>
                  </a:solidFill>
                  <a:latin typeface="Oregano"/>
                </a:rPr>
                <a:t>, les </a:t>
              </a:r>
              <a:r>
                <a:rPr lang="en-US" sz="1787" spc="-35" dirty="0" err="1">
                  <a:solidFill>
                    <a:srgbClr val="000000"/>
                  </a:solidFill>
                  <a:latin typeface="Oregano"/>
                </a:rPr>
                <a:t>journées</a:t>
              </a:r>
              <a:r>
                <a:rPr lang="en-US" sz="1787" spc="-35" dirty="0">
                  <a:solidFill>
                    <a:srgbClr val="000000"/>
                  </a:solidFill>
                  <a:latin typeface="Oregano"/>
                </a:rPr>
                <a:t> </a:t>
              </a:r>
              <a:r>
                <a:rPr lang="en-US" sz="1787" spc="-35" dirty="0" err="1">
                  <a:solidFill>
                    <a:srgbClr val="000000"/>
                  </a:solidFill>
                  <a:latin typeface="Oregano"/>
                </a:rPr>
                <a:t>pédagogiques</a:t>
              </a:r>
              <a:r>
                <a:rPr lang="en-US" sz="1787" spc="-35" dirty="0">
                  <a:solidFill>
                    <a:srgbClr val="000000"/>
                  </a:solidFill>
                  <a:latin typeface="Oregano"/>
                </a:rPr>
                <a:t> et la planification de la </a:t>
              </a:r>
              <a:r>
                <a:rPr lang="en-US" sz="1787" spc="-35" dirty="0" err="1">
                  <a:solidFill>
                    <a:srgbClr val="000000"/>
                  </a:solidFill>
                  <a:latin typeface="Oregano"/>
                </a:rPr>
                <a:t>semaine</a:t>
              </a:r>
              <a:r>
                <a:rPr lang="en-US" sz="1787" spc="-35" dirty="0">
                  <a:solidFill>
                    <a:srgbClr val="000000"/>
                  </a:solidFill>
                  <a:latin typeface="Oregano"/>
                </a:rPr>
                <a:t> de </a:t>
              </a:r>
              <a:r>
                <a:rPr lang="en-US" sz="1787" spc="-35" dirty="0" err="1">
                  <a:solidFill>
                    <a:srgbClr val="000000"/>
                  </a:solidFill>
                  <a:latin typeface="Oregano"/>
                </a:rPr>
                <a:t>relâche</a:t>
              </a:r>
              <a:r>
                <a:rPr lang="en-US" sz="1787" spc="-35" dirty="0">
                  <a:solidFill>
                    <a:srgbClr val="000000"/>
                  </a:solidFill>
                  <a:latin typeface="Oregano"/>
                </a:rPr>
                <a:t> </a:t>
              </a:r>
              <a:r>
                <a:rPr lang="en-US" sz="1787" spc="-35" dirty="0" err="1">
                  <a:solidFill>
                    <a:srgbClr val="000000"/>
                  </a:solidFill>
                  <a:latin typeface="Oregano"/>
                </a:rPr>
                <a:t>ont</a:t>
              </a:r>
              <a:r>
                <a:rPr lang="en-US" sz="1787" spc="-35" dirty="0">
                  <a:solidFill>
                    <a:srgbClr val="000000"/>
                  </a:solidFill>
                  <a:latin typeface="Oregano"/>
                </a:rPr>
                <a:t> </a:t>
              </a:r>
              <a:r>
                <a:rPr lang="en-US" sz="1787" spc="-35" dirty="0" err="1">
                  <a:solidFill>
                    <a:srgbClr val="000000"/>
                  </a:solidFill>
                  <a:latin typeface="Oregano"/>
                </a:rPr>
                <a:t>tous</a:t>
              </a:r>
              <a:r>
                <a:rPr lang="en-US" sz="1787" spc="-35" dirty="0">
                  <a:solidFill>
                    <a:srgbClr val="000000"/>
                  </a:solidFill>
                  <a:latin typeface="Oregano"/>
                </a:rPr>
                <a:t> </a:t>
              </a:r>
              <a:r>
                <a:rPr lang="en-US" sz="1787" spc="-35" dirty="0" err="1">
                  <a:solidFill>
                    <a:srgbClr val="000000"/>
                  </a:solidFill>
                  <a:latin typeface="Oregano"/>
                </a:rPr>
                <a:t>été</a:t>
              </a:r>
              <a:r>
                <a:rPr lang="en-US" sz="1787" spc="-35" dirty="0">
                  <a:solidFill>
                    <a:srgbClr val="000000"/>
                  </a:solidFill>
                  <a:latin typeface="Oregano"/>
                </a:rPr>
                <a:t> pris en </a:t>
              </a:r>
              <a:r>
                <a:rPr lang="en-US" sz="1787" spc="-35" dirty="0" err="1">
                  <a:solidFill>
                    <a:srgbClr val="000000"/>
                  </a:solidFill>
                  <a:latin typeface="Oregano"/>
                </a:rPr>
                <a:t>compte</a:t>
              </a:r>
              <a:r>
                <a:rPr lang="en-US" sz="1787" spc="-35" dirty="0">
                  <a:solidFill>
                    <a:srgbClr val="000000"/>
                  </a:solidFill>
                  <a:latin typeface="Oregano"/>
                </a:rPr>
                <a:t> dans </a:t>
              </a:r>
              <a:r>
                <a:rPr lang="en-US" sz="1787" spc="-35" dirty="0" err="1">
                  <a:solidFill>
                    <a:srgbClr val="000000"/>
                  </a:solidFill>
                  <a:latin typeface="Oregano"/>
                </a:rPr>
                <a:t>une</a:t>
              </a:r>
              <a:r>
                <a:rPr lang="en-US" sz="1787" spc="-35" dirty="0">
                  <a:solidFill>
                    <a:srgbClr val="000000"/>
                  </a:solidFill>
                  <a:latin typeface="Oregano"/>
                </a:rPr>
                <a:t> vision d'un </a:t>
              </a:r>
              <a:r>
                <a:rPr lang="en-US" sz="1787" spc="-35" dirty="0" err="1">
                  <a:solidFill>
                    <a:srgbClr val="000000"/>
                  </a:solidFill>
                  <a:latin typeface="Oregano"/>
                </a:rPr>
                <a:t>Programme</a:t>
              </a:r>
              <a:r>
                <a:rPr lang="en-US" sz="1787" spc="-35" dirty="0">
                  <a:solidFill>
                    <a:srgbClr val="000000"/>
                  </a:solidFill>
                  <a:latin typeface="Oregano"/>
                </a:rPr>
                <a:t> </a:t>
              </a:r>
              <a:r>
                <a:rPr lang="en-US" sz="1787" spc="-35" dirty="0" err="1">
                  <a:solidFill>
                    <a:srgbClr val="000000"/>
                  </a:solidFill>
                  <a:latin typeface="Oregano"/>
                </a:rPr>
                <a:t>d'activités</a:t>
              </a:r>
              <a:r>
                <a:rPr lang="en-US" sz="1787" spc="-35" dirty="0">
                  <a:solidFill>
                    <a:srgbClr val="000000"/>
                  </a:solidFill>
                  <a:latin typeface="Oregano"/>
                </a:rPr>
                <a:t> le plus </a:t>
              </a:r>
              <a:r>
                <a:rPr lang="en-US" sz="1787" spc="-35" dirty="0" err="1">
                  <a:solidFill>
                    <a:srgbClr val="000000"/>
                  </a:solidFill>
                  <a:latin typeface="Oregano"/>
                </a:rPr>
                <a:t>complet</a:t>
              </a:r>
              <a:r>
                <a:rPr lang="en-US" sz="1787" spc="-35" dirty="0">
                  <a:solidFill>
                    <a:srgbClr val="000000"/>
                  </a:solidFill>
                  <a:latin typeface="Oregano"/>
                </a:rPr>
                <a:t> possible.</a:t>
              </a:r>
            </a:p>
            <a:p>
              <a:pPr>
                <a:lnSpc>
                  <a:spcPts val="1662"/>
                </a:lnSpc>
              </a:pPr>
              <a:endParaRPr lang="en-US" sz="1787" spc="-35" dirty="0">
                <a:solidFill>
                  <a:srgbClr val="000000"/>
                </a:solidFill>
                <a:latin typeface="Oregano"/>
              </a:endParaRPr>
            </a:p>
            <a:p>
              <a:pPr>
                <a:lnSpc>
                  <a:spcPts val="1662"/>
                </a:lnSpc>
              </a:pPr>
              <a:endParaRPr lang="en-US" sz="1787" spc="-35" dirty="0">
                <a:solidFill>
                  <a:srgbClr val="000000"/>
                </a:solidFill>
                <a:latin typeface="Oregano"/>
              </a:endParaRPr>
            </a:p>
            <a:p>
              <a:pPr algn="l">
                <a:lnSpc>
                  <a:spcPts val="1662"/>
                </a:lnSpc>
              </a:pPr>
              <a:endParaRPr lang="en-US" sz="1787" spc="-35" dirty="0">
                <a:solidFill>
                  <a:srgbClr val="000000"/>
                </a:solidFill>
                <a:latin typeface="Oregano"/>
              </a:endParaRPr>
            </a:p>
          </p:txBody>
        </p:sp>
        <p:sp>
          <p:nvSpPr>
            <p:cNvPr id="8" name="TextBox 8"/>
            <p:cNvSpPr txBox="1"/>
            <p:nvPr/>
          </p:nvSpPr>
          <p:spPr>
            <a:xfrm>
              <a:off x="0" y="6102695"/>
              <a:ext cx="8492196" cy="355759"/>
            </a:xfrm>
            <a:prstGeom prst="rect">
              <a:avLst/>
            </a:prstGeom>
          </p:spPr>
          <p:txBody>
            <a:bodyPr lIns="0" tIns="0" rIns="0" bIns="0" rtlCol="0" anchor="t">
              <a:spAutoFit/>
            </a:bodyPr>
            <a:lstStyle/>
            <a:p>
              <a:pPr>
                <a:lnSpc>
                  <a:spcPts val="2225"/>
                </a:lnSpc>
              </a:pPr>
              <a:endParaRPr/>
            </a:p>
          </p:txBody>
        </p:sp>
      </p:grpSp>
      <p:grpSp>
        <p:nvGrpSpPr>
          <p:cNvPr id="9" name="Group 9"/>
          <p:cNvGrpSpPr/>
          <p:nvPr/>
        </p:nvGrpSpPr>
        <p:grpSpPr>
          <a:xfrm>
            <a:off x="364145" y="6532590"/>
            <a:ext cx="6751329" cy="1726000"/>
            <a:chOff x="0" y="-28575"/>
            <a:chExt cx="9001772" cy="2301334"/>
          </a:xfrm>
        </p:grpSpPr>
        <p:sp>
          <p:nvSpPr>
            <p:cNvPr id="10" name="TextBox 10"/>
            <p:cNvSpPr txBox="1"/>
            <p:nvPr/>
          </p:nvSpPr>
          <p:spPr>
            <a:xfrm>
              <a:off x="0" y="-28575"/>
              <a:ext cx="9001772" cy="321299"/>
            </a:xfrm>
            <a:prstGeom prst="rect">
              <a:avLst/>
            </a:prstGeom>
          </p:spPr>
          <p:txBody>
            <a:bodyPr lIns="0" tIns="0" rIns="0" bIns="0" rtlCol="0" anchor="t">
              <a:spAutoFit/>
            </a:bodyPr>
            <a:lstStyle/>
            <a:p>
              <a:pPr algn="ctr">
                <a:lnSpc>
                  <a:spcPts val="2074"/>
                </a:lnSpc>
              </a:pPr>
              <a:r>
                <a:rPr lang="en-US" sz="1481" spc="118">
                  <a:solidFill>
                    <a:srgbClr val="000000"/>
                  </a:solidFill>
                  <a:latin typeface="Glacial Indifference Bold"/>
                </a:rPr>
                <a:t>LES BESOINS DE L'ENFANT</a:t>
              </a:r>
            </a:p>
          </p:txBody>
        </p:sp>
        <p:sp>
          <p:nvSpPr>
            <p:cNvPr id="11" name="TextBox 11"/>
            <p:cNvSpPr txBox="1"/>
            <p:nvPr/>
          </p:nvSpPr>
          <p:spPr>
            <a:xfrm>
              <a:off x="0" y="554337"/>
              <a:ext cx="9001772" cy="1172266"/>
            </a:xfrm>
            <a:prstGeom prst="rect">
              <a:avLst/>
            </a:prstGeom>
          </p:spPr>
          <p:txBody>
            <a:bodyPr lIns="0" tIns="0" rIns="0" bIns="0" rtlCol="0" anchor="t">
              <a:spAutoFit/>
            </a:bodyPr>
            <a:lstStyle/>
            <a:p>
              <a:pPr algn="just">
                <a:lnSpc>
                  <a:spcPts val="1370"/>
                </a:lnSpc>
              </a:pPr>
              <a:r>
                <a:rPr lang="en-US" sz="1473" spc="-29" dirty="0">
                  <a:solidFill>
                    <a:srgbClr val="000000"/>
                  </a:solidFill>
                  <a:latin typeface="Oregano"/>
                </a:rPr>
                <a:t>Au </a:t>
              </a:r>
              <a:r>
                <a:rPr lang="en-US" sz="1473" spc="-29" dirty="0" err="1">
                  <a:solidFill>
                    <a:srgbClr val="000000"/>
                  </a:solidFill>
                  <a:latin typeface="Oregano"/>
                </a:rPr>
                <a:t>quotidien</a:t>
              </a:r>
              <a:r>
                <a:rPr lang="en-US" sz="1473" spc="-29" dirty="0">
                  <a:solidFill>
                    <a:srgbClr val="000000"/>
                  </a:solidFill>
                  <a:latin typeface="Oregano"/>
                </a:rPr>
                <a:t>, </a:t>
              </a:r>
              <a:r>
                <a:rPr lang="en-US" sz="1473" spc="-29" dirty="0" err="1">
                  <a:solidFill>
                    <a:srgbClr val="000000"/>
                  </a:solidFill>
                  <a:latin typeface="Oregano"/>
                </a:rPr>
                <a:t>l'éducatrice</a:t>
              </a:r>
              <a:r>
                <a:rPr lang="en-US" sz="1473" spc="-29" dirty="0">
                  <a:solidFill>
                    <a:srgbClr val="000000"/>
                  </a:solidFill>
                  <a:latin typeface="Oregano"/>
                </a:rPr>
                <a:t> place </a:t>
              </a:r>
              <a:r>
                <a:rPr lang="en-US" sz="1473" spc="-29" dirty="0" err="1">
                  <a:solidFill>
                    <a:srgbClr val="000000"/>
                  </a:solidFill>
                  <a:latin typeface="Oregano"/>
                </a:rPr>
                <a:t>l'enfant</a:t>
              </a:r>
              <a:r>
                <a:rPr lang="en-US" sz="1473" spc="-29" dirty="0">
                  <a:solidFill>
                    <a:srgbClr val="000000"/>
                  </a:solidFill>
                  <a:latin typeface="Oregano"/>
                </a:rPr>
                <a:t> au </a:t>
              </a:r>
              <a:r>
                <a:rPr lang="en-US" sz="1473" spc="-29" dirty="0" err="1">
                  <a:solidFill>
                    <a:srgbClr val="000000"/>
                  </a:solidFill>
                  <a:latin typeface="Oregano"/>
                </a:rPr>
                <a:t>centre</a:t>
              </a:r>
              <a:r>
                <a:rPr lang="en-US" sz="1473" spc="-29" dirty="0">
                  <a:solidFill>
                    <a:srgbClr val="000000"/>
                  </a:solidFill>
                  <a:latin typeface="Oregano"/>
                </a:rPr>
                <a:t> de </a:t>
              </a:r>
              <a:r>
                <a:rPr lang="en-US" sz="1473" spc="-29" dirty="0" err="1">
                  <a:solidFill>
                    <a:srgbClr val="000000"/>
                  </a:solidFill>
                  <a:latin typeface="Oregano"/>
                </a:rPr>
                <a:t>ses</a:t>
              </a:r>
              <a:r>
                <a:rPr lang="en-US" sz="1473" spc="-29" dirty="0">
                  <a:solidFill>
                    <a:srgbClr val="000000"/>
                  </a:solidFill>
                  <a:latin typeface="Oregano"/>
                </a:rPr>
                <a:t> </a:t>
              </a:r>
              <a:r>
                <a:rPr lang="en-US" sz="1473" spc="-29" dirty="0" err="1">
                  <a:solidFill>
                    <a:srgbClr val="000000"/>
                  </a:solidFill>
                  <a:latin typeface="Oregano"/>
                </a:rPr>
                <a:t>préoccupations</a:t>
              </a:r>
              <a:r>
                <a:rPr lang="en-US" sz="1473" spc="-29" dirty="0">
                  <a:solidFill>
                    <a:srgbClr val="000000"/>
                  </a:solidFill>
                  <a:latin typeface="Oregano"/>
                </a:rPr>
                <a:t>.  Elle </a:t>
              </a:r>
              <a:r>
                <a:rPr lang="en-US" sz="1473" spc="-29" dirty="0" err="1">
                  <a:solidFill>
                    <a:srgbClr val="000000"/>
                  </a:solidFill>
                  <a:latin typeface="Oregano"/>
                </a:rPr>
                <a:t>planifie</a:t>
              </a:r>
              <a:r>
                <a:rPr lang="en-US" sz="1473" spc="-29" dirty="0">
                  <a:solidFill>
                    <a:srgbClr val="000000"/>
                  </a:solidFill>
                  <a:latin typeface="Oregano"/>
                </a:rPr>
                <a:t> </a:t>
              </a:r>
              <a:r>
                <a:rPr lang="en-US" sz="1473" spc="-29" dirty="0" err="1">
                  <a:solidFill>
                    <a:srgbClr val="000000"/>
                  </a:solidFill>
                  <a:latin typeface="Oregano"/>
                </a:rPr>
                <a:t>ses</a:t>
              </a:r>
              <a:r>
                <a:rPr lang="en-US" sz="1473" spc="-29" dirty="0">
                  <a:solidFill>
                    <a:srgbClr val="000000"/>
                  </a:solidFill>
                  <a:latin typeface="Oregano"/>
                </a:rPr>
                <a:t> </a:t>
              </a:r>
              <a:r>
                <a:rPr lang="en-US" sz="1473" spc="-29" dirty="0" err="1">
                  <a:solidFill>
                    <a:srgbClr val="000000"/>
                  </a:solidFill>
                  <a:latin typeface="Oregano"/>
                </a:rPr>
                <a:t>activités</a:t>
              </a:r>
              <a:r>
                <a:rPr lang="en-US" sz="1473" spc="-29" dirty="0">
                  <a:solidFill>
                    <a:srgbClr val="000000"/>
                  </a:solidFill>
                  <a:latin typeface="Oregano"/>
                </a:rPr>
                <a:t> dans un souci du </a:t>
              </a:r>
              <a:r>
                <a:rPr lang="en-US" sz="1473" spc="-29" dirty="0" err="1">
                  <a:solidFill>
                    <a:srgbClr val="000000"/>
                  </a:solidFill>
                  <a:latin typeface="Oregano"/>
                </a:rPr>
                <a:t>développement</a:t>
              </a:r>
              <a:r>
                <a:rPr lang="en-US" sz="1473" spc="-29" dirty="0">
                  <a:solidFill>
                    <a:srgbClr val="000000"/>
                  </a:solidFill>
                  <a:latin typeface="Oregano"/>
                </a:rPr>
                <a:t> global de </a:t>
              </a:r>
              <a:r>
                <a:rPr lang="en-US" sz="1473" spc="-29" dirty="0" err="1">
                  <a:solidFill>
                    <a:srgbClr val="000000"/>
                  </a:solidFill>
                  <a:latin typeface="Oregano"/>
                </a:rPr>
                <a:t>l'enfant</a:t>
              </a:r>
              <a:r>
                <a:rPr lang="en-US" sz="1473" spc="-29" dirty="0">
                  <a:solidFill>
                    <a:srgbClr val="000000"/>
                  </a:solidFill>
                  <a:latin typeface="Oregano"/>
                </a:rPr>
                <a:t>.  Pour </a:t>
              </a:r>
              <a:r>
                <a:rPr lang="en-US" sz="1473" spc="-29" dirty="0" err="1">
                  <a:solidFill>
                    <a:srgbClr val="000000"/>
                  </a:solidFill>
                  <a:latin typeface="Oregano"/>
                </a:rPr>
                <a:t>elle</a:t>
              </a:r>
              <a:r>
                <a:rPr lang="en-US" sz="1473" spc="-29" dirty="0">
                  <a:solidFill>
                    <a:srgbClr val="000000"/>
                  </a:solidFill>
                  <a:latin typeface="Oregano"/>
                </a:rPr>
                <a:t>, il </a:t>
              </a:r>
              <a:r>
                <a:rPr lang="en-US" sz="1473" spc="-29" dirty="0" err="1">
                  <a:solidFill>
                    <a:srgbClr val="000000"/>
                  </a:solidFill>
                  <a:latin typeface="Oregano"/>
                </a:rPr>
                <a:t>importe</a:t>
              </a:r>
              <a:r>
                <a:rPr lang="en-US" sz="1473" spc="-29" dirty="0">
                  <a:solidFill>
                    <a:srgbClr val="000000"/>
                  </a:solidFill>
                  <a:latin typeface="Oregano"/>
                </a:rPr>
                <a:t> de </a:t>
              </a:r>
              <a:r>
                <a:rPr lang="en-US" sz="1473" spc="-29" dirty="0" err="1">
                  <a:solidFill>
                    <a:srgbClr val="000000"/>
                  </a:solidFill>
                  <a:latin typeface="Oregano"/>
                </a:rPr>
                <a:t>tenir</a:t>
              </a:r>
              <a:r>
                <a:rPr lang="en-US" sz="1473" spc="-29" dirty="0">
                  <a:solidFill>
                    <a:srgbClr val="000000"/>
                  </a:solidFill>
                  <a:latin typeface="Oregano"/>
                </a:rPr>
                <a:t> </a:t>
              </a:r>
              <a:r>
                <a:rPr lang="en-US" sz="1473" spc="-29" dirty="0" err="1">
                  <a:solidFill>
                    <a:srgbClr val="000000"/>
                  </a:solidFill>
                  <a:latin typeface="Oregano"/>
                </a:rPr>
                <a:t>compte</a:t>
              </a:r>
              <a:r>
                <a:rPr lang="en-US" sz="1473" spc="-29" dirty="0">
                  <a:solidFill>
                    <a:srgbClr val="000000"/>
                  </a:solidFill>
                  <a:latin typeface="Oregano"/>
                </a:rPr>
                <a:t> de divers </a:t>
              </a:r>
              <a:r>
                <a:rPr lang="en-US" sz="1473" spc="-29" dirty="0" err="1">
                  <a:solidFill>
                    <a:srgbClr val="000000"/>
                  </a:solidFill>
                  <a:latin typeface="Oregano"/>
                </a:rPr>
                <a:t>facteurs</a:t>
              </a:r>
              <a:r>
                <a:rPr lang="en-US" sz="1473" spc="-29" dirty="0">
                  <a:solidFill>
                    <a:srgbClr val="000000"/>
                  </a:solidFill>
                  <a:latin typeface="Oregano"/>
                </a:rPr>
                <a:t> </a:t>
              </a:r>
              <a:r>
                <a:rPr lang="en-US" sz="1473" spc="-29" dirty="0" err="1">
                  <a:solidFill>
                    <a:srgbClr val="000000"/>
                  </a:solidFill>
                  <a:latin typeface="Oregano"/>
                </a:rPr>
                <a:t>tels</a:t>
              </a:r>
              <a:r>
                <a:rPr lang="en-US" sz="1473" spc="-29" dirty="0">
                  <a:solidFill>
                    <a:srgbClr val="000000"/>
                  </a:solidFill>
                  <a:latin typeface="Oregano"/>
                </a:rPr>
                <a:t> que son </a:t>
              </a:r>
              <a:r>
                <a:rPr lang="en-US" sz="1473" spc="-29" dirty="0" err="1">
                  <a:solidFill>
                    <a:srgbClr val="000000"/>
                  </a:solidFill>
                  <a:latin typeface="Oregano"/>
                </a:rPr>
                <a:t>âge</a:t>
              </a:r>
              <a:r>
                <a:rPr lang="en-US" sz="1473" spc="-29" dirty="0">
                  <a:solidFill>
                    <a:srgbClr val="000000"/>
                  </a:solidFill>
                  <a:latin typeface="Oregano"/>
                </a:rPr>
                <a:t>, le moment de la </a:t>
              </a:r>
              <a:r>
                <a:rPr lang="en-US" sz="1473" spc="-29" dirty="0" err="1">
                  <a:solidFill>
                    <a:srgbClr val="000000"/>
                  </a:solidFill>
                  <a:latin typeface="Oregano"/>
                </a:rPr>
                <a:t>journée</a:t>
              </a:r>
              <a:r>
                <a:rPr lang="en-US" sz="1473" spc="-29" dirty="0">
                  <a:solidFill>
                    <a:srgbClr val="000000"/>
                  </a:solidFill>
                  <a:latin typeface="Oregano"/>
                </a:rPr>
                <a:t>, son </a:t>
              </a:r>
              <a:r>
                <a:rPr lang="en-US" sz="1473" spc="-29" dirty="0" err="1">
                  <a:solidFill>
                    <a:srgbClr val="000000"/>
                  </a:solidFill>
                  <a:latin typeface="Oregano"/>
                </a:rPr>
                <a:t>environnement</a:t>
              </a:r>
              <a:r>
                <a:rPr lang="en-US" sz="1473" spc="-29" dirty="0">
                  <a:solidFill>
                    <a:srgbClr val="000000"/>
                  </a:solidFill>
                  <a:latin typeface="Oregano"/>
                </a:rPr>
                <a:t> et </a:t>
              </a:r>
              <a:r>
                <a:rPr lang="en-US" sz="1473" spc="-29" dirty="0" err="1">
                  <a:solidFill>
                    <a:srgbClr val="000000"/>
                  </a:solidFill>
                  <a:latin typeface="Oregano"/>
                </a:rPr>
                <a:t>ses</a:t>
              </a:r>
              <a:r>
                <a:rPr lang="en-US" sz="1473" spc="-29" dirty="0">
                  <a:solidFill>
                    <a:srgbClr val="000000"/>
                  </a:solidFill>
                  <a:latin typeface="Oregano"/>
                </a:rPr>
                <a:t> </a:t>
              </a:r>
              <a:r>
                <a:rPr lang="en-US" sz="1473" spc="-29" dirty="0" err="1">
                  <a:solidFill>
                    <a:srgbClr val="000000"/>
                  </a:solidFill>
                  <a:latin typeface="Oregano"/>
                </a:rPr>
                <a:t>besoins</a:t>
              </a:r>
              <a:r>
                <a:rPr lang="en-US" sz="1473" spc="-29" dirty="0">
                  <a:solidFill>
                    <a:srgbClr val="000000"/>
                  </a:solidFill>
                  <a:latin typeface="Oregano"/>
                </a:rPr>
                <a:t>.</a:t>
              </a:r>
            </a:p>
            <a:p>
              <a:pPr algn="just">
                <a:lnSpc>
                  <a:spcPts val="1370"/>
                </a:lnSpc>
              </a:pPr>
              <a:endParaRPr lang="en-US" sz="1473" spc="-29" dirty="0">
                <a:solidFill>
                  <a:srgbClr val="000000"/>
                </a:solidFill>
                <a:latin typeface="Oregano"/>
              </a:endParaRPr>
            </a:p>
            <a:p>
              <a:pPr algn="just">
                <a:lnSpc>
                  <a:spcPts val="1370"/>
                </a:lnSpc>
              </a:pPr>
              <a:endParaRPr lang="en-US" sz="1473" spc="-29" dirty="0">
                <a:solidFill>
                  <a:srgbClr val="000000"/>
                </a:solidFill>
                <a:latin typeface="Oregano"/>
              </a:endParaRPr>
            </a:p>
          </p:txBody>
        </p:sp>
        <p:sp>
          <p:nvSpPr>
            <p:cNvPr id="12" name="TextBox 12"/>
            <p:cNvSpPr txBox="1"/>
            <p:nvPr/>
          </p:nvSpPr>
          <p:spPr>
            <a:xfrm>
              <a:off x="0" y="2058905"/>
              <a:ext cx="9001772" cy="213854"/>
            </a:xfrm>
            <a:prstGeom prst="rect">
              <a:avLst/>
            </a:prstGeom>
          </p:spPr>
          <p:txBody>
            <a:bodyPr lIns="0" tIns="0" rIns="0" bIns="0" rtlCol="0" anchor="t">
              <a:spAutoFit/>
            </a:bodyPr>
            <a:lstStyle/>
            <a:p>
              <a:pPr>
                <a:lnSpc>
                  <a:spcPts val="1397"/>
                </a:lnSpc>
              </a:pPr>
              <a:endParaRPr/>
            </a:p>
          </p:txBody>
        </p:sp>
      </p:grpSp>
      <p:sp>
        <p:nvSpPr>
          <p:cNvPr id="13" name="TextBox 13"/>
          <p:cNvSpPr txBox="1"/>
          <p:nvPr/>
        </p:nvSpPr>
        <p:spPr>
          <a:xfrm>
            <a:off x="1517881" y="7814245"/>
            <a:ext cx="1240334" cy="181609"/>
          </a:xfrm>
          <a:prstGeom prst="rect">
            <a:avLst/>
          </a:prstGeom>
        </p:spPr>
        <p:txBody>
          <a:bodyPr lIns="0" tIns="0" rIns="0" bIns="0" rtlCol="0" anchor="t">
            <a:spAutoFit/>
          </a:bodyPr>
          <a:lstStyle/>
          <a:p>
            <a:pPr algn="ctr">
              <a:lnSpc>
                <a:spcPts val="1540"/>
              </a:lnSpc>
            </a:pPr>
            <a:r>
              <a:rPr lang="en-US" sz="1100" dirty="0" err="1">
                <a:solidFill>
                  <a:srgbClr val="000000"/>
                </a:solidFill>
                <a:latin typeface="Open Sans Extra Bold"/>
              </a:rPr>
              <a:t>Besoin</a:t>
            </a:r>
            <a:r>
              <a:rPr lang="en-US" sz="1100" dirty="0">
                <a:solidFill>
                  <a:srgbClr val="000000"/>
                </a:solidFill>
                <a:latin typeface="Open Sans Extra Bold"/>
              </a:rPr>
              <a:t> de </a:t>
            </a:r>
            <a:r>
              <a:rPr lang="en-US" sz="1100" dirty="0" err="1">
                <a:solidFill>
                  <a:srgbClr val="000000"/>
                </a:solidFill>
                <a:latin typeface="Open Sans Extra Bold"/>
              </a:rPr>
              <a:t>bouger</a:t>
            </a:r>
            <a:endParaRPr lang="en-US" sz="1100" dirty="0">
              <a:solidFill>
                <a:srgbClr val="000000"/>
              </a:solidFill>
              <a:latin typeface="Open Sans Extra Bold"/>
            </a:endParaRPr>
          </a:p>
        </p:txBody>
      </p:sp>
      <p:sp>
        <p:nvSpPr>
          <p:cNvPr id="14" name="TextBox 14"/>
          <p:cNvSpPr txBox="1"/>
          <p:nvPr/>
        </p:nvSpPr>
        <p:spPr>
          <a:xfrm>
            <a:off x="4718633" y="9482730"/>
            <a:ext cx="2201466" cy="181609"/>
          </a:xfrm>
          <a:prstGeom prst="rect">
            <a:avLst/>
          </a:prstGeom>
        </p:spPr>
        <p:txBody>
          <a:bodyPr lIns="0" tIns="0" rIns="0" bIns="0" rtlCol="0" anchor="t">
            <a:spAutoFit/>
          </a:bodyPr>
          <a:lstStyle/>
          <a:p>
            <a:pPr algn="ctr">
              <a:lnSpc>
                <a:spcPts val="1540"/>
              </a:lnSpc>
            </a:pPr>
            <a:r>
              <a:rPr lang="en-US" sz="1100">
                <a:solidFill>
                  <a:srgbClr val="000000"/>
                </a:solidFill>
                <a:latin typeface="Open Sans Extra Bold"/>
              </a:rPr>
              <a:t>Besoin de se sentir en sécurité</a:t>
            </a:r>
          </a:p>
        </p:txBody>
      </p:sp>
      <p:sp>
        <p:nvSpPr>
          <p:cNvPr id="15" name="TextBox 15"/>
          <p:cNvSpPr txBox="1"/>
          <p:nvPr/>
        </p:nvSpPr>
        <p:spPr>
          <a:xfrm>
            <a:off x="4718633" y="8586405"/>
            <a:ext cx="1858119" cy="181609"/>
          </a:xfrm>
          <a:prstGeom prst="rect">
            <a:avLst/>
          </a:prstGeom>
        </p:spPr>
        <p:txBody>
          <a:bodyPr lIns="0" tIns="0" rIns="0" bIns="0" rtlCol="0" anchor="t">
            <a:spAutoFit/>
          </a:bodyPr>
          <a:lstStyle/>
          <a:p>
            <a:pPr algn="ctr">
              <a:lnSpc>
                <a:spcPts val="1540"/>
              </a:lnSpc>
            </a:pPr>
            <a:r>
              <a:rPr lang="en-US" sz="1100">
                <a:solidFill>
                  <a:srgbClr val="000000"/>
                </a:solidFill>
                <a:latin typeface="Open Sans Extra Bold"/>
              </a:rPr>
              <a:t>Besoin de reconnaissance</a:t>
            </a:r>
          </a:p>
        </p:txBody>
      </p:sp>
      <p:sp>
        <p:nvSpPr>
          <p:cNvPr id="16" name="TextBox 16"/>
          <p:cNvSpPr txBox="1"/>
          <p:nvPr/>
        </p:nvSpPr>
        <p:spPr>
          <a:xfrm>
            <a:off x="1223053" y="8586405"/>
            <a:ext cx="1535162" cy="181609"/>
          </a:xfrm>
          <a:prstGeom prst="rect">
            <a:avLst/>
          </a:prstGeom>
        </p:spPr>
        <p:txBody>
          <a:bodyPr lIns="0" tIns="0" rIns="0" bIns="0" rtlCol="0" anchor="t">
            <a:spAutoFit/>
          </a:bodyPr>
          <a:lstStyle/>
          <a:p>
            <a:pPr algn="ctr">
              <a:lnSpc>
                <a:spcPts val="1540"/>
              </a:lnSpc>
            </a:pPr>
            <a:r>
              <a:rPr lang="en-US" sz="1100">
                <a:solidFill>
                  <a:srgbClr val="000000"/>
                </a:solidFill>
                <a:latin typeface="Open Sans Extra Bold"/>
              </a:rPr>
              <a:t>Besoin d'être rassuré</a:t>
            </a:r>
          </a:p>
        </p:txBody>
      </p:sp>
      <p:sp>
        <p:nvSpPr>
          <p:cNvPr id="17" name="TextBox 17"/>
          <p:cNvSpPr txBox="1"/>
          <p:nvPr/>
        </p:nvSpPr>
        <p:spPr>
          <a:xfrm>
            <a:off x="458523" y="9482730"/>
            <a:ext cx="2299692" cy="181609"/>
          </a:xfrm>
          <a:prstGeom prst="rect">
            <a:avLst/>
          </a:prstGeom>
        </p:spPr>
        <p:txBody>
          <a:bodyPr lIns="0" tIns="0" rIns="0" bIns="0" rtlCol="0" anchor="t">
            <a:spAutoFit/>
          </a:bodyPr>
          <a:lstStyle/>
          <a:p>
            <a:pPr algn="ctr">
              <a:lnSpc>
                <a:spcPts val="1540"/>
              </a:lnSpc>
            </a:pPr>
            <a:r>
              <a:rPr lang="en-US" sz="1100">
                <a:solidFill>
                  <a:srgbClr val="000000"/>
                </a:solidFill>
                <a:latin typeface="Open Sans Extra Bold"/>
              </a:rPr>
              <a:t>Besoin de vivre des expériences</a:t>
            </a:r>
          </a:p>
        </p:txBody>
      </p:sp>
      <p:sp>
        <p:nvSpPr>
          <p:cNvPr id="18" name="TextBox 18"/>
          <p:cNvSpPr txBox="1"/>
          <p:nvPr/>
        </p:nvSpPr>
        <p:spPr>
          <a:xfrm>
            <a:off x="4718633" y="7814245"/>
            <a:ext cx="1403300" cy="181609"/>
          </a:xfrm>
          <a:prstGeom prst="rect">
            <a:avLst/>
          </a:prstGeom>
        </p:spPr>
        <p:txBody>
          <a:bodyPr lIns="0" tIns="0" rIns="0" bIns="0" rtlCol="0" anchor="t">
            <a:spAutoFit/>
          </a:bodyPr>
          <a:lstStyle/>
          <a:p>
            <a:pPr algn="ctr">
              <a:lnSpc>
                <a:spcPts val="1540"/>
              </a:lnSpc>
            </a:pPr>
            <a:r>
              <a:rPr lang="en-US" sz="1100">
                <a:solidFill>
                  <a:srgbClr val="000000"/>
                </a:solidFill>
                <a:latin typeface="Open Sans Extra Bold"/>
              </a:rPr>
              <a:t>Besoin d'apprendre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CD8D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588" r="1311"/>
          <a:stretch>
            <a:fillRect/>
          </a:stretch>
        </p:blipFill>
        <p:spPr>
          <a:xfrm>
            <a:off x="27055" y="1816191"/>
            <a:ext cx="7505889" cy="7322627"/>
          </a:xfrm>
          <a:prstGeom prst="rect">
            <a:avLst/>
          </a:prstGeom>
        </p:spPr>
      </p:pic>
      <p:grpSp>
        <p:nvGrpSpPr>
          <p:cNvPr id="3" name="Group 3"/>
          <p:cNvGrpSpPr/>
          <p:nvPr/>
        </p:nvGrpSpPr>
        <p:grpSpPr>
          <a:xfrm>
            <a:off x="550952" y="633664"/>
            <a:ext cx="6369147" cy="5167691"/>
            <a:chOff x="0" y="0"/>
            <a:chExt cx="8492196" cy="6890254"/>
          </a:xfrm>
        </p:grpSpPr>
        <p:sp>
          <p:nvSpPr>
            <p:cNvPr id="4" name="TextBox 4"/>
            <p:cNvSpPr txBox="1"/>
            <p:nvPr/>
          </p:nvSpPr>
          <p:spPr>
            <a:xfrm>
              <a:off x="0" y="-38100"/>
              <a:ext cx="8492196" cy="839245"/>
            </a:xfrm>
            <a:prstGeom prst="rect">
              <a:avLst/>
            </a:prstGeom>
          </p:spPr>
          <p:txBody>
            <a:bodyPr lIns="0" tIns="0" rIns="0" bIns="0" rtlCol="0" anchor="t">
              <a:spAutoFit/>
            </a:bodyPr>
            <a:lstStyle/>
            <a:p>
              <a:pPr algn="ctr">
                <a:lnSpc>
                  <a:spcPts val="2581"/>
                </a:lnSpc>
              </a:pPr>
              <a:r>
                <a:rPr lang="en-US" sz="1844" spc="147">
                  <a:solidFill>
                    <a:srgbClr val="000000"/>
                  </a:solidFill>
                  <a:latin typeface="Glacial Indifference Bold"/>
                </a:rPr>
                <a:t>LES 5 DOMAINES DU DÉVELOPPEMENT GLOBAL DE L'ENFANT</a:t>
              </a:r>
            </a:p>
          </p:txBody>
        </p:sp>
        <p:sp>
          <p:nvSpPr>
            <p:cNvPr id="5" name="TextBox 5"/>
            <p:cNvSpPr txBox="1"/>
            <p:nvPr/>
          </p:nvSpPr>
          <p:spPr>
            <a:xfrm>
              <a:off x="0" y="6534495"/>
              <a:ext cx="8492196" cy="355759"/>
            </a:xfrm>
            <a:prstGeom prst="rect">
              <a:avLst/>
            </a:prstGeom>
          </p:spPr>
          <p:txBody>
            <a:bodyPr lIns="0" tIns="0" rIns="0" bIns="0" rtlCol="0" anchor="t">
              <a:spAutoFit/>
            </a:bodyPr>
            <a:lstStyle/>
            <a:p>
              <a:pPr>
                <a:lnSpc>
                  <a:spcPts val="2225"/>
                </a:lnSpc>
              </a:pPr>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8E7E6"/>
        </a:solidFill>
        <a:effectLst/>
      </p:bgPr>
    </p:bg>
    <p:spTree>
      <p:nvGrpSpPr>
        <p:cNvPr id="1" name=""/>
        <p:cNvGrpSpPr/>
        <p:nvPr/>
      </p:nvGrpSpPr>
      <p:grpSpPr>
        <a:xfrm>
          <a:off x="0" y="0"/>
          <a:ext cx="0" cy="0"/>
          <a:chOff x="0" y="0"/>
          <a:chExt cx="0" cy="0"/>
        </a:xfrm>
      </p:grpSpPr>
      <p:grpSp>
        <p:nvGrpSpPr>
          <p:cNvPr id="3" name="Group 3"/>
          <p:cNvGrpSpPr/>
          <p:nvPr/>
        </p:nvGrpSpPr>
        <p:grpSpPr>
          <a:xfrm>
            <a:off x="434853" y="553875"/>
            <a:ext cx="6680621" cy="1549481"/>
            <a:chOff x="0" y="0"/>
            <a:chExt cx="8907495" cy="2065974"/>
          </a:xfrm>
        </p:grpSpPr>
        <p:sp>
          <p:nvSpPr>
            <p:cNvPr id="4" name="TextBox 4"/>
            <p:cNvSpPr txBox="1"/>
            <p:nvPr/>
          </p:nvSpPr>
          <p:spPr>
            <a:xfrm>
              <a:off x="0" y="-38100"/>
              <a:ext cx="8907495" cy="407445"/>
            </a:xfrm>
            <a:prstGeom prst="rect">
              <a:avLst/>
            </a:prstGeom>
          </p:spPr>
          <p:txBody>
            <a:bodyPr lIns="0" tIns="0" rIns="0" bIns="0" rtlCol="0" anchor="t">
              <a:spAutoFit/>
            </a:bodyPr>
            <a:lstStyle/>
            <a:p>
              <a:pPr algn="ctr">
                <a:lnSpc>
                  <a:spcPts val="2581"/>
                </a:lnSpc>
              </a:pPr>
              <a:r>
                <a:rPr lang="en-US" sz="1844" spc="147">
                  <a:solidFill>
                    <a:srgbClr val="000000"/>
                  </a:solidFill>
                  <a:latin typeface="Glacial Indifference Bold"/>
                </a:rPr>
                <a:t>NOS VALEURS</a:t>
              </a:r>
            </a:p>
          </p:txBody>
        </p:sp>
        <p:sp>
          <p:nvSpPr>
            <p:cNvPr id="5" name="TextBox 5"/>
            <p:cNvSpPr txBox="1"/>
            <p:nvPr/>
          </p:nvSpPr>
          <p:spPr>
            <a:xfrm>
              <a:off x="0" y="565158"/>
              <a:ext cx="8907495" cy="1231450"/>
            </a:xfrm>
            <a:prstGeom prst="rect">
              <a:avLst/>
            </a:prstGeom>
          </p:spPr>
          <p:txBody>
            <a:bodyPr lIns="0" tIns="0" rIns="0" bIns="0" rtlCol="0" anchor="t">
              <a:spAutoFit/>
            </a:bodyPr>
            <a:lstStyle/>
            <a:p>
              <a:pPr algn="just">
                <a:lnSpc>
                  <a:spcPts val="1476"/>
                </a:lnSpc>
              </a:pPr>
              <a:r>
                <a:rPr lang="en-US" sz="1587" spc="-31" dirty="0">
                  <a:solidFill>
                    <a:srgbClr val="000000"/>
                  </a:solidFill>
                  <a:latin typeface="Oregano"/>
                </a:rPr>
                <a:t>Les </a:t>
              </a:r>
              <a:r>
                <a:rPr lang="en-US" sz="1587" spc="-31" dirty="0" err="1">
                  <a:solidFill>
                    <a:srgbClr val="000000"/>
                  </a:solidFill>
                  <a:latin typeface="Oregano"/>
                </a:rPr>
                <a:t>valeurs</a:t>
              </a:r>
              <a:r>
                <a:rPr lang="en-US" sz="1587" spc="-31" dirty="0">
                  <a:solidFill>
                    <a:srgbClr val="000000"/>
                  </a:solidFill>
                  <a:latin typeface="Oregano"/>
                </a:rPr>
                <a:t> de </a:t>
              </a:r>
              <a:r>
                <a:rPr lang="en-US" sz="1587" spc="-31" dirty="0" err="1">
                  <a:solidFill>
                    <a:srgbClr val="000000"/>
                  </a:solidFill>
                  <a:latin typeface="Oregano"/>
                </a:rPr>
                <a:t>notre</a:t>
              </a:r>
              <a:r>
                <a:rPr lang="en-US" sz="1587" spc="-31" dirty="0">
                  <a:solidFill>
                    <a:srgbClr val="000000"/>
                  </a:solidFill>
                  <a:latin typeface="Oregano"/>
                </a:rPr>
                <a:t> Service de </a:t>
              </a:r>
              <a:r>
                <a:rPr lang="en-US" sz="1587" spc="-31" dirty="0" err="1">
                  <a:solidFill>
                    <a:srgbClr val="000000"/>
                  </a:solidFill>
                  <a:latin typeface="Oregano"/>
                </a:rPr>
                <a:t>garde</a:t>
              </a:r>
              <a:r>
                <a:rPr lang="en-US" sz="1587" spc="-31" dirty="0">
                  <a:solidFill>
                    <a:srgbClr val="000000"/>
                  </a:solidFill>
                  <a:latin typeface="Oregano"/>
                </a:rPr>
                <a:t> </a:t>
              </a:r>
              <a:r>
                <a:rPr lang="en-US" sz="1587" spc="-31" dirty="0" err="1">
                  <a:solidFill>
                    <a:srgbClr val="000000"/>
                  </a:solidFill>
                  <a:latin typeface="Oregano"/>
                </a:rPr>
                <a:t>s'inspirent</a:t>
              </a:r>
              <a:r>
                <a:rPr lang="en-US" sz="1587" spc="-31" dirty="0">
                  <a:solidFill>
                    <a:srgbClr val="000000"/>
                  </a:solidFill>
                  <a:latin typeface="Oregano"/>
                </a:rPr>
                <a:t> de la marque </a:t>
              </a:r>
              <a:r>
                <a:rPr lang="en-US" sz="1587" spc="-31" dirty="0" err="1">
                  <a:solidFill>
                    <a:srgbClr val="000000"/>
                  </a:solidFill>
                  <a:latin typeface="Oregano"/>
                </a:rPr>
                <a:t>employeur</a:t>
              </a:r>
              <a:r>
                <a:rPr lang="en-US" sz="1587" spc="-31" dirty="0">
                  <a:solidFill>
                    <a:srgbClr val="000000"/>
                  </a:solidFill>
                  <a:latin typeface="Oregano"/>
                </a:rPr>
                <a:t> de </a:t>
              </a:r>
              <a:r>
                <a:rPr lang="en-US" sz="1587" spc="-31" dirty="0" err="1">
                  <a:solidFill>
                    <a:srgbClr val="000000"/>
                  </a:solidFill>
                  <a:latin typeface="Oregano"/>
                </a:rPr>
                <a:t>notre</a:t>
              </a:r>
              <a:r>
                <a:rPr lang="en-US" sz="1587" spc="-31" dirty="0">
                  <a:solidFill>
                    <a:srgbClr val="000000"/>
                  </a:solidFill>
                  <a:latin typeface="Oregano"/>
                </a:rPr>
                <a:t> Centre de Services scolaire.  Pour nous, </a:t>
              </a:r>
              <a:r>
                <a:rPr lang="en-US" sz="1587" spc="-31" dirty="0" err="1">
                  <a:solidFill>
                    <a:srgbClr val="000000"/>
                  </a:solidFill>
                  <a:latin typeface="Oregano"/>
                </a:rPr>
                <a:t>elles</a:t>
              </a:r>
              <a:r>
                <a:rPr lang="en-US" sz="1587" spc="-31" dirty="0">
                  <a:solidFill>
                    <a:srgbClr val="000000"/>
                  </a:solidFill>
                  <a:latin typeface="Oregano"/>
                </a:rPr>
                <a:t> </a:t>
              </a:r>
              <a:r>
                <a:rPr lang="en-US" sz="1587" spc="-31" dirty="0" err="1">
                  <a:solidFill>
                    <a:srgbClr val="000000"/>
                  </a:solidFill>
                  <a:latin typeface="Oregano"/>
                </a:rPr>
                <a:t>reflètent</a:t>
              </a:r>
              <a:r>
                <a:rPr lang="en-US" sz="1587" spc="-31" dirty="0">
                  <a:solidFill>
                    <a:srgbClr val="000000"/>
                  </a:solidFill>
                  <a:latin typeface="Oregano"/>
                </a:rPr>
                <a:t> </a:t>
              </a:r>
              <a:r>
                <a:rPr lang="en-US" sz="1587" spc="-31" dirty="0" err="1">
                  <a:solidFill>
                    <a:srgbClr val="000000"/>
                  </a:solidFill>
                  <a:latin typeface="Oregano"/>
                </a:rPr>
                <a:t>autant</a:t>
              </a:r>
              <a:r>
                <a:rPr lang="en-US" sz="1587" spc="-31" dirty="0">
                  <a:solidFill>
                    <a:srgbClr val="000000"/>
                  </a:solidFill>
                  <a:latin typeface="Oregano"/>
                </a:rPr>
                <a:t> la relation du CSSOB avec </a:t>
              </a:r>
              <a:r>
                <a:rPr lang="en-US" sz="1587" spc="-31" dirty="0" err="1">
                  <a:solidFill>
                    <a:srgbClr val="000000"/>
                  </a:solidFill>
                  <a:latin typeface="Oregano"/>
                </a:rPr>
                <a:t>ses</a:t>
              </a:r>
              <a:r>
                <a:rPr lang="en-US" sz="1587" spc="-31" dirty="0">
                  <a:solidFill>
                    <a:srgbClr val="000000"/>
                  </a:solidFill>
                  <a:latin typeface="Oregano"/>
                </a:rPr>
                <a:t> </a:t>
              </a:r>
              <a:r>
                <a:rPr lang="en-US" sz="1587" spc="-31" dirty="0" err="1">
                  <a:solidFill>
                    <a:srgbClr val="000000"/>
                  </a:solidFill>
                  <a:latin typeface="Oregano"/>
                </a:rPr>
                <a:t>employés</a:t>
              </a:r>
              <a:r>
                <a:rPr lang="en-US" sz="1587" spc="-31" dirty="0">
                  <a:solidFill>
                    <a:srgbClr val="000000"/>
                  </a:solidFill>
                  <a:latin typeface="Oregano"/>
                </a:rPr>
                <a:t> que </a:t>
              </a:r>
              <a:r>
                <a:rPr lang="en-US" sz="1587" spc="-31" dirty="0" err="1">
                  <a:solidFill>
                    <a:srgbClr val="000000"/>
                  </a:solidFill>
                  <a:latin typeface="Oregano"/>
                </a:rPr>
                <a:t>celles</a:t>
              </a:r>
              <a:r>
                <a:rPr lang="en-US" sz="1587" spc="-31" dirty="0">
                  <a:solidFill>
                    <a:srgbClr val="000000"/>
                  </a:solidFill>
                  <a:latin typeface="Oregano"/>
                </a:rPr>
                <a:t> du personnel </a:t>
              </a:r>
              <a:r>
                <a:rPr lang="en-US" sz="1587" spc="-31" dirty="0" err="1">
                  <a:solidFill>
                    <a:srgbClr val="000000"/>
                  </a:solidFill>
                  <a:latin typeface="Oregano"/>
                </a:rPr>
                <a:t>éducateur</a:t>
              </a:r>
              <a:r>
                <a:rPr lang="en-US" sz="1587" spc="-31" dirty="0">
                  <a:solidFill>
                    <a:srgbClr val="000000"/>
                  </a:solidFill>
                  <a:latin typeface="Oregano"/>
                </a:rPr>
                <a:t> avec les </a:t>
              </a:r>
              <a:r>
                <a:rPr lang="en-US" sz="1587" spc="-31" dirty="0" err="1">
                  <a:solidFill>
                    <a:srgbClr val="000000"/>
                  </a:solidFill>
                  <a:latin typeface="Oregano"/>
                </a:rPr>
                <a:t>élèves</a:t>
              </a:r>
              <a:r>
                <a:rPr lang="en-US" sz="1587" spc="-31" dirty="0">
                  <a:solidFill>
                    <a:srgbClr val="000000"/>
                  </a:solidFill>
                  <a:latin typeface="Oregano"/>
                </a:rPr>
                <a:t>.  </a:t>
              </a:r>
              <a:r>
                <a:rPr lang="en-US" sz="1587" spc="-31" dirty="0" err="1">
                  <a:solidFill>
                    <a:srgbClr val="000000"/>
                  </a:solidFill>
                  <a:latin typeface="Oregano"/>
                </a:rPr>
                <a:t>Voici</a:t>
              </a:r>
              <a:r>
                <a:rPr lang="en-US" sz="1587" spc="-31" dirty="0">
                  <a:solidFill>
                    <a:srgbClr val="000000"/>
                  </a:solidFill>
                  <a:latin typeface="Oregano"/>
                </a:rPr>
                <a:t> </a:t>
              </a:r>
              <a:r>
                <a:rPr lang="en-US" sz="1587" spc="-31" dirty="0" err="1">
                  <a:solidFill>
                    <a:srgbClr val="000000"/>
                  </a:solidFill>
                  <a:latin typeface="Oregano"/>
                </a:rPr>
                <a:t>donc</a:t>
              </a:r>
              <a:r>
                <a:rPr lang="en-US" sz="1587" spc="-31" dirty="0">
                  <a:solidFill>
                    <a:srgbClr val="000000"/>
                  </a:solidFill>
                  <a:latin typeface="Oregano"/>
                </a:rPr>
                <a:t> comment </a:t>
              </a:r>
              <a:r>
                <a:rPr lang="en-US" sz="1587" spc="-31" dirty="0" err="1">
                  <a:solidFill>
                    <a:srgbClr val="000000"/>
                  </a:solidFill>
                  <a:latin typeface="Oregano"/>
                </a:rPr>
                <a:t>ces</a:t>
              </a:r>
              <a:r>
                <a:rPr lang="en-US" sz="1587" spc="-31" dirty="0">
                  <a:solidFill>
                    <a:srgbClr val="000000"/>
                  </a:solidFill>
                  <a:latin typeface="Oregano"/>
                </a:rPr>
                <a:t> </a:t>
              </a:r>
              <a:r>
                <a:rPr lang="en-US" sz="1587" spc="-31" dirty="0" err="1">
                  <a:solidFill>
                    <a:srgbClr val="000000"/>
                  </a:solidFill>
                  <a:latin typeface="Oregano"/>
                </a:rPr>
                <a:t>valeurs</a:t>
              </a:r>
              <a:r>
                <a:rPr lang="en-US" sz="1587" spc="-31" dirty="0">
                  <a:solidFill>
                    <a:srgbClr val="000000"/>
                  </a:solidFill>
                  <a:latin typeface="Oregano"/>
                </a:rPr>
                <a:t> se </a:t>
              </a:r>
              <a:r>
                <a:rPr lang="en-US" sz="1587" spc="-31" dirty="0" err="1">
                  <a:solidFill>
                    <a:srgbClr val="000000"/>
                  </a:solidFill>
                  <a:latin typeface="Oregano"/>
                </a:rPr>
                <a:t>déclinent</a:t>
              </a:r>
              <a:r>
                <a:rPr lang="en-US" sz="1587" spc="-31" dirty="0">
                  <a:solidFill>
                    <a:srgbClr val="000000"/>
                  </a:solidFill>
                  <a:latin typeface="Oregano"/>
                </a:rPr>
                <a:t> pour nous, dans </a:t>
              </a:r>
              <a:r>
                <a:rPr lang="en-US" sz="1587" spc="-31" dirty="0" err="1">
                  <a:solidFill>
                    <a:srgbClr val="000000"/>
                  </a:solidFill>
                  <a:latin typeface="Oregano"/>
                </a:rPr>
                <a:t>notre</a:t>
              </a:r>
              <a:r>
                <a:rPr lang="en-US" sz="1587" spc="-31" dirty="0">
                  <a:solidFill>
                    <a:srgbClr val="000000"/>
                  </a:solidFill>
                  <a:latin typeface="Oregano"/>
                </a:rPr>
                <a:t> </a:t>
              </a:r>
              <a:r>
                <a:rPr lang="en-US" sz="1587" spc="-31" dirty="0" err="1">
                  <a:solidFill>
                    <a:srgbClr val="000000"/>
                  </a:solidFill>
                  <a:latin typeface="Oregano"/>
                </a:rPr>
                <a:t>quotidien</a:t>
              </a:r>
              <a:r>
                <a:rPr lang="en-US" sz="1587" spc="-31" dirty="0">
                  <a:solidFill>
                    <a:srgbClr val="000000"/>
                  </a:solidFill>
                  <a:latin typeface="Oregano"/>
                </a:rPr>
                <a:t>:</a:t>
              </a:r>
            </a:p>
            <a:p>
              <a:pPr>
                <a:lnSpc>
                  <a:spcPts val="1476"/>
                </a:lnSpc>
              </a:pPr>
              <a:endParaRPr lang="en-US" sz="1587" spc="-31" dirty="0">
                <a:solidFill>
                  <a:srgbClr val="000000"/>
                </a:solidFill>
                <a:latin typeface="Oregano"/>
              </a:endParaRPr>
            </a:p>
            <a:p>
              <a:pPr algn="r">
                <a:lnSpc>
                  <a:spcPts val="1476"/>
                </a:lnSpc>
              </a:pPr>
              <a:endParaRPr lang="en-US" sz="1587" spc="-31" dirty="0">
                <a:solidFill>
                  <a:srgbClr val="000000"/>
                </a:solidFill>
                <a:latin typeface="Oregano"/>
              </a:endParaRPr>
            </a:p>
          </p:txBody>
        </p:sp>
        <p:sp>
          <p:nvSpPr>
            <p:cNvPr id="6" name="TextBox 6"/>
            <p:cNvSpPr txBox="1"/>
            <p:nvPr/>
          </p:nvSpPr>
          <p:spPr>
            <a:xfrm>
              <a:off x="0" y="2020026"/>
              <a:ext cx="8907495" cy="45948"/>
            </a:xfrm>
            <a:prstGeom prst="rect">
              <a:avLst/>
            </a:prstGeom>
          </p:spPr>
          <p:txBody>
            <a:bodyPr lIns="0" tIns="0" rIns="0" bIns="0" rtlCol="0" anchor="t">
              <a:spAutoFit/>
            </a:bodyPr>
            <a:lstStyle/>
            <a:p>
              <a:pPr>
                <a:lnSpc>
                  <a:spcPts val="265"/>
                </a:lnSpc>
              </a:pPr>
              <a:endParaRPr/>
            </a:p>
          </p:txBody>
        </p:sp>
      </p:grpSp>
      <p:sp>
        <p:nvSpPr>
          <p:cNvPr id="7" name="TextBox 7"/>
          <p:cNvSpPr txBox="1"/>
          <p:nvPr/>
        </p:nvSpPr>
        <p:spPr>
          <a:xfrm>
            <a:off x="1308666" y="1821211"/>
            <a:ext cx="5943442" cy="1726618"/>
          </a:xfrm>
          <a:prstGeom prst="rect">
            <a:avLst/>
          </a:prstGeom>
        </p:spPr>
        <p:txBody>
          <a:bodyPr lIns="0" tIns="0" rIns="0" bIns="0" rtlCol="0" anchor="t">
            <a:spAutoFit/>
          </a:bodyPr>
          <a:lstStyle/>
          <a:p>
            <a:pPr>
              <a:lnSpc>
                <a:spcPts val="1957"/>
              </a:lnSpc>
            </a:pPr>
            <a:r>
              <a:rPr lang="en-US" sz="1397" spc="55" dirty="0" err="1">
                <a:solidFill>
                  <a:srgbClr val="E68AC9"/>
                </a:solidFill>
                <a:latin typeface="Glacial Indifference Bold"/>
              </a:rPr>
              <a:t>Bienveillance</a:t>
            </a:r>
            <a:r>
              <a:rPr lang="en-US" sz="1397" spc="55" dirty="0">
                <a:solidFill>
                  <a:srgbClr val="E68AC9"/>
                </a:solidFill>
                <a:latin typeface="Glacial Indifference Bold"/>
              </a:rPr>
              <a:t>:</a:t>
            </a:r>
          </a:p>
          <a:p>
            <a:pPr algn="just">
              <a:lnSpc>
                <a:spcPts val="1957"/>
              </a:lnSpc>
            </a:pPr>
            <a:r>
              <a:rPr lang="en-US" sz="1397" spc="55" dirty="0">
                <a:solidFill>
                  <a:srgbClr val="000000"/>
                </a:solidFill>
                <a:latin typeface="Glacial Indifference"/>
              </a:rPr>
              <a:t>Nous </a:t>
            </a:r>
            <a:r>
              <a:rPr lang="en-US" sz="1397" spc="55" dirty="0" err="1">
                <a:solidFill>
                  <a:srgbClr val="000000"/>
                </a:solidFill>
                <a:latin typeface="Glacial Indifference"/>
              </a:rPr>
              <a:t>nous</a:t>
            </a:r>
            <a:r>
              <a:rPr lang="en-US" sz="1397" spc="55" dirty="0">
                <a:solidFill>
                  <a:srgbClr val="000000"/>
                </a:solidFill>
                <a:latin typeface="Glacial Indifference"/>
              </a:rPr>
              <a:t> </a:t>
            </a:r>
            <a:r>
              <a:rPr lang="en-US" sz="1397" spc="55" dirty="0" err="1">
                <a:solidFill>
                  <a:srgbClr val="000000"/>
                </a:solidFill>
                <a:latin typeface="Glacial Indifference"/>
              </a:rPr>
              <a:t>assurons</a:t>
            </a:r>
            <a:r>
              <a:rPr lang="en-US" sz="1397" spc="55" dirty="0">
                <a:solidFill>
                  <a:srgbClr val="000000"/>
                </a:solidFill>
                <a:latin typeface="Glacial Indifference"/>
              </a:rPr>
              <a:t> de </a:t>
            </a:r>
            <a:r>
              <a:rPr lang="en-US" sz="1397" spc="55" dirty="0" err="1">
                <a:solidFill>
                  <a:srgbClr val="000000"/>
                </a:solidFill>
                <a:latin typeface="Glacial Indifference"/>
              </a:rPr>
              <a:t>répondre</a:t>
            </a:r>
            <a:r>
              <a:rPr lang="en-US" sz="1397" spc="55" dirty="0">
                <a:solidFill>
                  <a:srgbClr val="000000"/>
                </a:solidFill>
                <a:latin typeface="Glacial Indifference"/>
              </a:rPr>
              <a:t> aux divers </a:t>
            </a:r>
            <a:r>
              <a:rPr lang="en-US" sz="1397" spc="55" dirty="0" err="1">
                <a:solidFill>
                  <a:srgbClr val="000000"/>
                </a:solidFill>
                <a:latin typeface="Glacial Indifference"/>
              </a:rPr>
              <a:t>besoins</a:t>
            </a:r>
            <a:r>
              <a:rPr lang="en-US" sz="1397" spc="55" dirty="0">
                <a:solidFill>
                  <a:srgbClr val="000000"/>
                </a:solidFill>
                <a:latin typeface="Glacial Indifference"/>
              </a:rPr>
              <a:t> des enfants avec </a:t>
            </a:r>
            <a:r>
              <a:rPr lang="en-US" sz="1397" spc="55" dirty="0" err="1">
                <a:solidFill>
                  <a:srgbClr val="000000"/>
                </a:solidFill>
                <a:latin typeface="Glacial Indifference"/>
              </a:rPr>
              <a:t>bienveillance</a:t>
            </a:r>
            <a:r>
              <a:rPr lang="en-US" sz="1397" spc="55" dirty="0">
                <a:solidFill>
                  <a:srgbClr val="000000"/>
                </a:solidFill>
                <a:latin typeface="Glacial Indifference"/>
              </a:rPr>
              <a:t>, en </a:t>
            </a:r>
            <a:r>
              <a:rPr lang="en-US" sz="1397" spc="55" dirty="0" err="1">
                <a:solidFill>
                  <a:srgbClr val="000000"/>
                </a:solidFill>
                <a:latin typeface="Glacial Indifference"/>
              </a:rPr>
              <a:t>considérant</a:t>
            </a:r>
            <a:r>
              <a:rPr lang="en-US" sz="1397" spc="55" dirty="0">
                <a:solidFill>
                  <a:srgbClr val="000000"/>
                </a:solidFill>
                <a:latin typeface="Glacial Indifference"/>
              </a:rPr>
              <a:t> </a:t>
            </a:r>
            <a:r>
              <a:rPr lang="en-US" sz="1397" spc="55" dirty="0" err="1">
                <a:solidFill>
                  <a:srgbClr val="000000"/>
                </a:solidFill>
                <a:latin typeface="Glacial Indifference"/>
              </a:rPr>
              <a:t>leurs</a:t>
            </a:r>
            <a:r>
              <a:rPr lang="en-US" sz="1397" spc="55" dirty="0">
                <a:solidFill>
                  <a:srgbClr val="000000"/>
                </a:solidFill>
                <a:latin typeface="Glacial Indifference"/>
              </a:rPr>
              <a:t> </a:t>
            </a:r>
            <a:r>
              <a:rPr lang="en-US" sz="1397" spc="55" dirty="0" err="1">
                <a:solidFill>
                  <a:srgbClr val="000000"/>
                </a:solidFill>
                <a:latin typeface="Glacial Indifference"/>
              </a:rPr>
              <a:t>intérêts</a:t>
            </a:r>
            <a:r>
              <a:rPr lang="en-US" sz="1397" spc="55" dirty="0">
                <a:solidFill>
                  <a:srgbClr val="000000"/>
                </a:solidFill>
                <a:latin typeface="Glacial Indifference"/>
              </a:rPr>
              <a:t>. Nos actions </a:t>
            </a:r>
            <a:r>
              <a:rPr lang="en-US" sz="1397" spc="55" dirty="0" err="1">
                <a:solidFill>
                  <a:srgbClr val="000000"/>
                </a:solidFill>
                <a:latin typeface="Glacial Indifference"/>
              </a:rPr>
              <a:t>visent</a:t>
            </a:r>
            <a:r>
              <a:rPr lang="en-US" sz="1397" spc="55" dirty="0">
                <a:solidFill>
                  <a:srgbClr val="000000"/>
                </a:solidFill>
                <a:latin typeface="Glacial Indifference"/>
              </a:rPr>
              <a:t> à les </a:t>
            </a:r>
            <a:r>
              <a:rPr lang="en-US" sz="1397" spc="55" dirty="0" err="1">
                <a:solidFill>
                  <a:srgbClr val="000000"/>
                </a:solidFill>
                <a:latin typeface="Glacial Indifference"/>
              </a:rPr>
              <a:t>mener</a:t>
            </a:r>
            <a:r>
              <a:rPr lang="en-US" sz="1397" spc="55" dirty="0">
                <a:solidFill>
                  <a:srgbClr val="000000"/>
                </a:solidFill>
                <a:latin typeface="Glacial Indifference"/>
              </a:rPr>
              <a:t> à </a:t>
            </a:r>
            <a:r>
              <a:rPr lang="en-US" sz="1397" spc="55" dirty="0" err="1">
                <a:solidFill>
                  <a:srgbClr val="000000"/>
                </a:solidFill>
                <a:latin typeface="Glacial Indifference"/>
              </a:rPr>
              <a:t>développer</a:t>
            </a:r>
            <a:r>
              <a:rPr lang="en-US" sz="1397" spc="55" dirty="0">
                <a:solidFill>
                  <a:srgbClr val="000000"/>
                </a:solidFill>
                <a:latin typeface="Glacial Indifference"/>
              </a:rPr>
              <a:t> </a:t>
            </a:r>
            <a:r>
              <a:rPr lang="en-US" sz="1397" spc="55" dirty="0" err="1">
                <a:solidFill>
                  <a:srgbClr val="000000"/>
                </a:solidFill>
                <a:latin typeface="Glacial Indifference"/>
              </a:rPr>
              <a:t>une</a:t>
            </a:r>
            <a:r>
              <a:rPr lang="en-US" sz="1397" spc="55" dirty="0">
                <a:solidFill>
                  <a:srgbClr val="000000"/>
                </a:solidFill>
                <a:latin typeface="Glacial Indifference"/>
              </a:rPr>
              <a:t> démarche </a:t>
            </a:r>
            <a:r>
              <a:rPr lang="en-US" sz="1397" spc="55" dirty="0" err="1">
                <a:solidFill>
                  <a:srgbClr val="000000"/>
                </a:solidFill>
                <a:latin typeface="Glacial Indifference"/>
              </a:rPr>
              <a:t>réflexive</a:t>
            </a:r>
            <a:r>
              <a:rPr lang="en-US" sz="1397" spc="55" dirty="0">
                <a:solidFill>
                  <a:srgbClr val="000000"/>
                </a:solidFill>
                <a:latin typeface="Glacial Indifference"/>
              </a:rPr>
              <a:t> dans </a:t>
            </a:r>
            <a:r>
              <a:rPr lang="en-US" sz="1397" spc="55" dirty="0" err="1">
                <a:solidFill>
                  <a:srgbClr val="000000"/>
                </a:solidFill>
                <a:latin typeface="Glacial Indifference"/>
              </a:rPr>
              <a:t>leurs</a:t>
            </a:r>
            <a:r>
              <a:rPr lang="en-US" sz="1397" spc="55" dirty="0">
                <a:solidFill>
                  <a:srgbClr val="000000"/>
                </a:solidFill>
                <a:latin typeface="Glacial Indifference"/>
              </a:rPr>
              <a:t> relations avec </a:t>
            </a:r>
            <a:r>
              <a:rPr lang="en-US" sz="1397" spc="55" dirty="0" err="1">
                <a:solidFill>
                  <a:srgbClr val="000000"/>
                </a:solidFill>
                <a:latin typeface="Glacial Indifference"/>
              </a:rPr>
              <a:t>leurs</a:t>
            </a:r>
            <a:r>
              <a:rPr lang="en-US" sz="1397" spc="55" dirty="0">
                <a:solidFill>
                  <a:srgbClr val="000000"/>
                </a:solidFill>
                <a:latin typeface="Glacial Indifference"/>
              </a:rPr>
              <a:t> pairs et les </a:t>
            </a:r>
            <a:r>
              <a:rPr lang="en-US" sz="1397" spc="55" dirty="0" err="1">
                <a:solidFill>
                  <a:srgbClr val="000000"/>
                </a:solidFill>
                <a:latin typeface="Glacial Indifference"/>
              </a:rPr>
              <a:t>intervenantes</a:t>
            </a:r>
            <a:r>
              <a:rPr lang="en-US" sz="1397" spc="55" dirty="0">
                <a:solidFill>
                  <a:srgbClr val="000000"/>
                </a:solidFill>
                <a:latin typeface="Glacial Indifference"/>
              </a:rPr>
              <a:t> pour un </a:t>
            </a:r>
            <a:r>
              <a:rPr lang="en-US" sz="1397" spc="55" dirty="0" err="1">
                <a:solidFill>
                  <a:srgbClr val="000000"/>
                </a:solidFill>
                <a:latin typeface="Glacial Indifference"/>
              </a:rPr>
              <a:t>climat</a:t>
            </a:r>
            <a:r>
              <a:rPr lang="en-US" sz="1397" spc="55" dirty="0">
                <a:solidFill>
                  <a:srgbClr val="000000"/>
                </a:solidFill>
                <a:latin typeface="Glacial Indifference"/>
              </a:rPr>
              <a:t> </a:t>
            </a:r>
            <a:r>
              <a:rPr lang="en-US" sz="1397" spc="55" dirty="0" err="1">
                <a:solidFill>
                  <a:srgbClr val="000000"/>
                </a:solidFill>
                <a:latin typeface="Glacial Indifference"/>
              </a:rPr>
              <a:t>sain</a:t>
            </a:r>
            <a:r>
              <a:rPr lang="en-US" sz="1397" spc="55" dirty="0">
                <a:solidFill>
                  <a:srgbClr val="000000"/>
                </a:solidFill>
                <a:latin typeface="Glacial Indifference"/>
              </a:rPr>
              <a:t> et pour assurer le bien-</a:t>
            </a:r>
            <a:r>
              <a:rPr lang="en-US" sz="1397" spc="55" dirty="0" err="1">
                <a:solidFill>
                  <a:srgbClr val="000000"/>
                </a:solidFill>
                <a:latin typeface="Glacial Indifference"/>
              </a:rPr>
              <a:t>être</a:t>
            </a:r>
            <a:r>
              <a:rPr lang="en-US" sz="1397" spc="55" dirty="0">
                <a:solidFill>
                  <a:srgbClr val="000000"/>
                </a:solidFill>
                <a:latin typeface="Glacial Indifference"/>
              </a:rPr>
              <a:t> de </a:t>
            </a:r>
            <a:r>
              <a:rPr lang="en-US" sz="1397" spc="55" dirty="0" err="1">
                <a:solidFill>
                  <a:srgbClr val="000000"/>
                </a:solidFill>
                <a:latin typeface="Glacial Indifference"/>
              </a:rPr>
              <a:t>tous</a:t>
            </a:r>
            <a:r>
              <a:rPr lang="en-US" sz="1397" spc="55" dirty="0">
                <a:solidFill>
                  <a:srgbClr val="000000"/>
                </a:solidFill>
                <a:latin typeface="Glacial Indifference"/>
              </a:rPr>
              <a:t>.</a:t>
            </a:r>
          </a:p>
          <a:p>
            <a:pPr>
              <a:lnSpc>
                <a:spcPts val="1957"/>
              </a:lnSpc>
            </a:pPr>
            <a:endParaRPr lang="en-US" sz="1397" spc="55" dirty="0">
              <a:solidFill>
                <a:srgbClr val="000000"/>
              </a:solidFill>
              <a:latin typeface="Glacial Indifference"/>
            </a:endParaRPr>
          </a:p>
        </p:txBody>
      </p:sp>
      <p:sp>
        <p:nvSpPr>
          <p:cNvPr id="8" name="TextBox 8"/>
          <p:cNvSpPr txBox="1"/>
          <p:nvPr/>
        </p:nvSpPr>
        <p:spPr>
          <a:xfrm>
            <a:off x="1308666" y="3418648"/>
            <a:ext cx="6048000" cy="1231318"/>
          </a:xfrm>
          <a:prstGeom prst="rect">
            <a:avLst/>
          </a:prstGeom>
        </p:spPr>
        <p:txBody>
          <a:bodyPr lIns="0" tIns="0" rIns="0" bIns="0" rtlCol="0" anchor="t">
            <a:spAutoFit/>
          </a:bodyPr>
          <a:lstStyle/>
          <a:p>
            <a:pPr>
              <a:lnSpc>
                <a:spcPts val="1957"/>
              </a:lnSpc>
            </a:pPr>
            <a:r>
              <a:rPr lang="en-US" sz="1397" spc="55">
                <a:solidFill>
                  <a:srgbClr val="FC5116"/>
                </a:solidFill>
                <a:latin typeface="Glacial Indifference Bold"/>
              </a:rPr>
              <a:t>Dynamisme:</a:t>
            </a:r>
          </a:p>
          <a:p>
            <a:pPr algn="just">
              <a:lnSpc>
                <a:spcPts val="1957"/>
              </a:lnSpc>
            </a:pPr>
            <a:r>
              <a:rPr lang="en-US" sz="1397" spc="55">
                <a:solidFill>
                  <a:srgbClr val="000000"/>
                </a:solidFill>
                <a:latin typeface="Glacial Indifference"/>
              </a:rPr>
              <a:t>Notre équipe est motivée et engagée dans la réussite de tous les enfants qu'elle accueille parce qu'elle considère l'importance de l'apprentissage au-delà de la classe. Par des activités variées et stimulantes, nous misons sur le développement global des élèves. </a:t>
            </a:r>
          </a:p>
        </p:txBody>
      </p:sp>
      <p:sp>
        <p:nvSpPr>
          <p:cNvPr id="9" name="TextBox 9"/>
          <p:cNvSpPr txBox="1"/>
          <p:nvPr/>
        </p:nvSpPr>
        <p:spPr>
          <a:xfrm>
            <a:off x="1308666" y="4766541"/>
            <a:ext cx="6048000" cy="1478968"/>
          </a:xfrm>
          <a:prstGeom prst="rect">
            <a:avLst/>
          </a:prstGeom>
        </p:spPr>
        <p:txBody>
          <a:bodyPr lIns="0" tIns="0" rIns="0" bIns="0" rtlCol="0" anchor="t">
            <a:spAutoFit/>
          </a:bodyPr>
          <a:lstStyle/>
          <a:p>
            <a:pPr>
              <a:lnSpc>
                <a:spcPts val="1957"/>
              </a:lnSpc>
            </a:pPr>
            <a:r>
              <a:rPr lang="en-US" sz="1397" spc="55">
                <a:solidFill>
                  <a:srgbClr val="03203D"/>
                </a:solidFill>
                <a:latin typeface="Glacial Indifference Bold"/>
              </a:rPr>
              <a:t>Créativité:</a:t>
            </a:r>
          </a:p>
          <a:p>
            <a:pPr algn="just">
              <a:lnSpc>
                <a:spcPts val="1957"/>
              </a:lnSpc>
            </a:pPr>
            <a:r>
              <a:rPr lang="en-US" sz="1397" spc="55">
                <a:solidFill>
                  <a:srgbClr val="000000"/>
                </a:solidFill>
                <a:latin typeface="Glacial Indifference"/>
              </a:rPr>
              <a:t>Nous planifions des activités qui doivent tenir compte de diverses contraintes (horaire en 3 temps, âge des enfants, intérêts variés, développement d'habiletés diverses et de compétences transversales). Pour arrimer le tout, nous imaginons des ateliers et des activités originales, tout en profitant des forces de l'équipe.</a:t>
            </a:r>
          </a:p>
        </p:txBody>
      </p:sp>
      <p:sp>
        <p:nvSpPr>
          <p:cNvPr id="10" name="TextBox 10"/>
          <p:cNvSpPr txBox="1"/>
          <p:nvPr/>
        </p:nvSpPr>
        <p:spPr>
          <a:xfrm>
            <a:off x="1308666" y="6359809"/>
            <a:ext cx="6048000" cy="1478968"/>
          </a:xfrm>
          <a:prstGeom prst="rect">
            <a:avLst/>
          </a:prstGeom>
        </p:spPr>
        <p:txBody>
          <a:bodyPr lIns="0" tIns="0" rIns="0" bIns="0" rtlCol="0" anchor="t">
            <a:spAutoFit/>
          </a:bodyPr>
          <a:lstStyle/>
          <a:p>
            <a:pPr>
              <a:lnSpc>
                <a:spcPts val="1957"/>
              </a:lnSpc>
            </a:pPr>
            <a:r>
              <a:rPr lang="en-US" sz="1397" spc="55">
                <a:solidFill>
                  <a:srgbClr val="399191"/>
                </a:solidFill>
                <a:latin typeface="Glacial Indifference Bold"/>
              </a:rPr>
              <a:t>Complicité:</a:t>
            </a:r>
          </a:p>
          <a:p>
            <a:pPr algn="just">
              <a:lnSpc>
                <a:spcPts val="1957"/>
              </a:lnSpc>
            </a:pPr>
            <a:r>
              <a:rPr lang="en-US" sz="1397" spc="55">
                <a:solidFill>
                  <a:srgbClr val="000000"/>
                </a:solidFill>
                <a:latin typeface="Glacial Indifference"/>
              </a:rPr>
              <a:t>Nous sommes appelées à collaborer avec nos équipes-école, entre Services de garde, entre techniciennes, mais surtout, avec nos élèves et nos parents.  Nous développons une vision globale, car nous nous voyons comme une grande famille ayant un but commun: mettre l'enfant au centre de nos préoccupations.</a:t>
            </a:r>
          </a:p>
        </p:txBody>
      </p:sp>
      <p:sp>
        <p:nvSpPr>
          <p:cNvPr id="11" name="TextBox 11"/>
          <p:cNvSpPr txBox="1"/>
          <p:nvPr/>
        </p:nvSpPr>
        <p:spPr>
          <a:xfrm>
            <a:off x="1308666" y="7953077"/>
            <a:ext cx="6048000" cy="1231318"/>
          </a:xfrm>
          <a:prstGeom prst="rect">
            <a:avLst/>
          </a:prstGeom>
        </p:spPr>
        <p:txBody>
          <a:bodyPr lIns="0" tIns="0" rIns="0" bIns="0" rtlCol="0" anchor="t">
            <a:spAutoFit/>
          </a:bodyPr>
          <a:lstStyle/>
          <a:p>
            <a:pPr algn="just">
              <a:lnSpc>
                <a:spcPts val="1957"/>
              </a:lnSpc>
            </a:pPr>
            <a:r>
              <a:rPr lang="en-US" sz="1397" spc="55" dirty="0" err="1">
                <a:solidFill>
                  <a:srgbClr val="FBCB33"/>
                </a:solidFill>
                <a:latin typeface="Glacial Indifference Bold"/>
              </a:rPr>
              <a:t>Diversité</a:t>
            </a:r>
            <a:r>
              <a:rPr lang="en-US" sz="1397" spc="55" dirty="0">
                <a:solidFill>
                  <a:srgbClr val="FBCB33"/>
                </a:solidFill>
                <a:latin typeface="Glacial Indifference Bold"/>
              </a:rPr>
              <a:t>:</a:t>
            </a:r>
          </a:p>
          <a:p>
            <a:pPr algn="just">
              <a:lnSpc>
                <a:spcPts val="1957"/>
              </a:lnSpc>
            </a:pPr>
            <a:r>
              <a:rPr lang="en-US" sz="1397" spc="55" dirty="0">
                <a:solidFill>
                  <a:srgbClr val="000000"/>
                </a:solidFill>
                <a:latin typeface="Glacial Indifference"/>
              </a:rPr>
              <a:t>Nous </a:t>
            </a:r>
            <a:r>
              <a:rPr lang="en-US" sz="1397" spc="55" dirty="0" err="1">
                <a:solidFill>
                  <a:srgbClr val="000000"/>
                </a:solidFill>
                <a:latin typeface="Glacial Indifference"/>
              </a:rPr>
              <a:t>nous</a:t>
            </a:r>
            <a:r>
              <a:rPr lang="en-US" sz="1397" spc="55" dirty="0">
                <a:solidFill>
                  <a:srgbClr val="000000"/>
                </a:solidFill>
                <a:latin typeface="Glacial Indifference"/>
              </a:rPr>
              <a:t> </a:t>
            </a:r>
            <a:r>
              <a:rPr lang="en-US" sz="1397" spc="55" dirty="0" err="1">
                <a:solidFill>
                  <a:srgbClr val="000000"/>
                </a:solidFill>
                <a:latin typeface="Glacial Indifference"/>
              </a:rPr>
              <a:t>adaptons</a:t>
            </a:r>
            <a:r>
              <a:rPr lang="en-US" sz="1397" spc="55" dirty="0">
                <a:solidFill>
                  <a:srgbClr val="000000"/>
                </a:solidFill>
                <a:latin typeface="Glacial Indifference"/>
              </a:rPr>
              <a:t> à </a:t>
            </a:r>
            <a:r>
              <a:rPr lang="en-US" sz="1397" spc="55" dirty="0" err="1">
                <a:solidFill>
                  <a:srgbClr val="000000"/>
                </a:solidFill>
                <a:latin typeface="Glacial Indifference"/>
              </a:rPr>
              <a:t>nos</a:t>
            </a:r>
            <a:r>
              <a:rPr lang="en-US" sz="1397" spc="55" dirty="0">
                <a:solidFill>
                  <a:srgbClr val="000000"/>
                </a:solidFill>
                <a:latin typeface="Glacial Indifference"/>
              </a:rPr>
              <a:t> </a:t>
            </a:r>
            <a:r>
              <a:rPr lang="en-US" sz="1397" spc="55" dirty="0" err="1">
                <a:solidFill>
                  <a:srgbClr val="000000"/>
                </a:solidFill>
                <a:latin typeface="Glacial Indifference"/>
              </a:rPr>
              <a:t>élèves</a:t>
            </a:r>
            <a:r>
              <a:rPr lang="en-US" sz="1397" spc="55" dirty="0">
                <a:solidFill>
                  <a:srgbClr val="000000"/>
                </a:solidFill>
                <a:latin typeface="Glacial Indifference"/>
              </a:rPr>
              <a:t> en tenant </a:t>
            </a:r>
            <a:r>
              <a:rPr lang="en-US" sz="1397" spc="55" dirty="0" err="1">
                <a:solidFill>
                  <a:srgbClr val="000000"/>
                </a:solidFill>
                <a:latin typeface="Glacial Indifference"/>
              </a:rPr>
              <a:t>compte</a:t>
            </a:r>
            <a:r>
              <a:rPr lang="en-US" sz="1397" spc="55" dirty="0">
                <a:solidFill>
                  <a:srgbClr val="000000"/>
                </a:solidFill>
                <a:latin typeface="Glacial Indifference"/>
              </a:rPr>
              <a:t> des </a:t>
            </a:r>
            <a:r>
              <a:rPr lang="en-US" sz="1397" spc="55" dirty="0" err="1">
                <a:solidFill>
                  <a:srgbClr val="000000"/>
                </a:solidFill>
                <a:latin typeface="Glacial Indifference"/>
              </a:rPr>
              <a:t>différences</a:t>
            </a:r>
            <a:r>
              <a:rPr lang="en-US" sz="1397" spc="55" dirty="0">
                <a:solidFill>
                  <a:srgbClr val="000000"/>
                </a:solidFill>
                <a:latin typeface="Glacial Indifference"/>
              </a:rPr>
              <a:t> qui </a:t>
            </a:r>
            <a:r>
              <a:rPr lang="en-US" sz="1397" spc="55" dirty="0" err="1">
                <a:solidFill>
                  <a:srgbClr val="000000"/>
                </a:solidFill>
                <a:latin typeface="Glacial Indifference"/>
              </a:rPr>
              <a:t>rendent</a:t>
            </a:r>
            <a:r>
              <a:rPr lang="en-US" sz="1397" spc="55" dirty="0">
                <a:solidFill>
                  <a:srgbClr val="000000"/>
                </a:solidFill>
                <a:latin typeface="Glacial Indifference"/>
              </a:rPr>
              <a:t> chacun </a:t>
            </a:r>
            <a:r>
              <a:rPr lang="en-US" sz="1397" spc="55" dirty="0" err="1">
                <a:solidFill>
                  <a:srgbClr val="000000"/>
                </a:solidFill>
                <a:latin typeface="Glacial Indifference"/>
              </a:rPr>
              <a:t>d'entre</a:t>
            </a:r>
            <a:r>
              <a:rPr lang="en-US" sz="1397" spc="55" dirty="0">
                <a:solidFill>
                  <a:srgbClr val="000000"/>
                </a:solidFill>
                <a:latin typeface="Glacial Indifference"/>
              </a:rPr>
              <a:t> </a:t>
            </a:r>
            <a:r>
              <a:rPr lang="en-US" sz="1397" spc="55" dirty="0" err="1">
                <a:solidFill>
                  <a:srgbClr val="000000"/>
                </a:solidFill>
                <a:latin typeface="Glacial Indifference"/>
              </a:rPr>
              <a:t>eux</a:t>
            </a:r>
            <a:r>
              <a:rPr lang="en-US" sz="1397" spc="55" dirty="0">
                <a:solidFill>
                  <a:srgbClr val="000000"/>
                </a:solidFill>
                <a:latin typeface="Glacial Indifference"/>
              </a:rPr>
              <a:t> "</a:t>
            </a:r>
            <a:r>
              <a:rPr lang="en-US" sz="1397" spc="55" dirty="0" err="1">
                <a:solidFill>
                  <a:srgbClr val="000000"/>
                </a:solidFill>
                <a:latin typeface="Glacial Indifference"/>
              </a:rPr>
              <a:t>uniques</a:t>
            </a:r>
            <a:r>
              <a:rPr lang="en-US" sz="1397" spc="55" dirty="0">
                <a:solidFill>
                  <a:srgbClr val="000000"/>
                </a:solidFill>
                <a:latin typeface="Glacial Indifference"/>
              </a:rPr>
              <a:t>". Nous </a:t>
            </a:r>
            <a:r>
              <a:rPr lang="en-US" sz="1397" spc="55" dirty="0" err="1">
                <a:solidFill>
                  <a:srgbClr val="000000"/>
                </a:solidFill>
                <a:latin typeface="Glacial Indifference"/>
              </a:rPr>
              <a:t>croyons</a:t>
            </a:r>
            <a:r>
              <a:rPr lang="en-US" sz="1397" spc="55" dirty="0">
                <a:solidFill>
                  <a:srgbClr val="000000"/>
                </a:solidFill>
                <a:latin typeface="Glacial Indifference"/>
              </a:rPr>
              <a:t> </a:t>
            </a:r>
            <a:r>
              <a:rPr lang="en-US" sz="1397" spc="55" dirty="0" err="1">
                <a:solidFill>
                  <a:srgbClr val="000000"/>
                </a:solidFill>
                <a:latin typeface="Glacial Indifference"/>
              </a:rPr>
              <a:t>essentiel</a:t>
            </a:r>
            <a:r>
              <a:rPr lang="en-US" sz="1397" spc="55" dirty="0">
                <a:solidFill>
                  <a:srgbClr val="000000"/>
                </a:solidFill>
                <a:latin typeface="Glacial Indifference"/>
              </a:rPr>
              <a:t> </a:t>
            </a:r>
            <a:r>
              <a:rPr lang="en-US" sz="1397" spc="55" dirty="0" err="1">
                <a:solidFill>
                  <a:srgbClr val="000000"/>
                </a:solidFill>
                <a:latin typeface="Glacial Indifference"/>
              </a:rPr>
              <a:t>d'amener</a:t>
            </a:r>
            <a:r>
              <a:rPr lang="en-US" sz="1397" spc="55" dirty="0">
                <a:solidFill>
                  <a:srgbClr val="000000"/>
                </a:solidFill>
                <a:latin typeface="Glacial Indifference"/>
              </a:rPr>
              <a:t> </a:t>
            </a:r>
            <a:r>
              <a:rPr lang="en-US" sz="1397" spc="55" dirty="0" err="1">
                <a:solidFill>
                  <a:srgbClr val="000000"/>
                </a:solidFill>
                <a:latin typeface="Glacial Indifference"/>
              </a:rPr>
              <a:t>ces</a:t>
            </a:r>
            <a:r>
              <a:rPr lang="en-US" sz="1397" spc="55" dirty="0">
                <a:solidFill>
                  <a:srgbClr val="000000"/>
                </a:solidFill>
                <a:latin typeface="Glacial Indifference"/>
              </a:rPr>
              <a:t> </a:t>
            </a:r>
            <a:r>
              <a:rPr lang="en-US" sz="1397" spc="55" dirty="0" err="1">
                <a:solidFill>
                  <a:srgbClr val="000000"/>
                </a:solidFill>
                <a:latin typeface="Glacial Indifference"/>
              </a:rPr>
              <a:t>derniers</a:t>
            </a:r>
            <a:r>
              <a:rPr lang="en-US" sz="1397" spc="55" dirty="0">
                <a:solidFill>
                  <a:srgbClr val="000000"/>
                </a:solidFill>
                <a:latin typeface="Glacial Indifference"/>
              </a:rPr>
              <a:t> à </a:t>
            </a:r>
            <a:r>
              <a:rPr lang="en-US" sz="1397" spc="55" dirty="0" err="1">
                <a:solidFill>
                  <a:srgbClr val="000000"/>
                </a:solidFill>
                <a:latin typeface="Glacial Indifference"/>
              </a:rPr>
              <a:t>développer</a:t>
            </a:r>
            <a:r>
              <a:rPr lang="en-US" sz="1397" spc="55" dirty="0">
                <a:solidFill>
                  <a:srgbClr val="000000"/>
                </a:solidFill>
                <a:latin typeface="Glacial Indifference"/>
              </a:rPr>
              <a:t> des attitudes </a:t>
            </a:r>
            <a:r>
              <a:rPr lang="en-US" sz="1397" spc="55" dirty="0" err="1">
                <a:solidFill>
                  <a:srgbClr val="000000"/>
                </a:solidFill>
                <a:latin typeface="Glacial Indifference"/>
              </a:rPr>
              <a:t>d'ouverture</a:t>
            </a:r>
            <a:r>
              <a:rPr lang="en-US" sz="1397" spc="55" dirty="0">
                <a:solidFill>
                  <a:srgbClr val="000000"/>
                </a:solidFill>
                <a:latin typeface="Glacial Indifference"/>
              </a:rPr>
              <a:t> sur le monde et de respect de la </a:t>
            </a:r>
            <a:r>
              <a:rPr lang="en-US" sz="1397" spc="55" dirty="0" err="1">
                <a:solidFill>
                  <a:srgbClr val="000000"/>
                </a:solidFill>
                <a:latin typeface="Glacial Indifference"/>
              </a:rPr>
              <a:t>diversité</a:t>
            </a:r>
            <a:r>
              <a:rPr lang="en-US" sz="1397" spc="55" dirty="0">
                <a:solidFill>
                  <a:srgbClr val="000000"/>
                </a:solidFill>
                <a:latin typeface="Glacial Indifference"/>
              </a:rPr>
              <a:t>.</a:t>
            </a:r>
          </a:p>
        </p:txBody>
      </p:sp>
      <p:sp>
        <p:nvSpPr>
          <p:cNvPr id="12" name="TextBox 12"/>
          <p:cNvSpPr txBox="1"/>
          <p:nvPr/>
        </p:nvSpPr>
        <p:spPr>
          <a:xfrm>
            <a:off x="1308666" y="9298695"/>
            <a:ext cx="6048000" cy="983668"/>
          </a:xfrm>
          <a:prstGeom prst="rect">
            <a:avLst/>
          </a:prstGeom>
        </p:spPr>
        <p:txBody>
          <a:bodyPr lIns="0" tIns="0" rIns="0" bIns="0" rtlCol="0" anchor="t">
            <a:spAutoFit/>
          </a:bodyPr>
          <a:lstStyle/>
          <a:p>
            <a:pPr>
              <a:lnSpc>
                <a:spcPts val="1957"/>
              </a:lnSpc>
            </a:pPr>
            <a:r>
              <a:rPr lang="en-US" sz="1397" spc="55" dirty="0" err="1">
                <a:solidFill>
                  <a:srgbClr val="C956D6"/>
                </a:solidFill>
                <a:latin typeface="Glacial Indifference"/>
              </a:rPr>
              <a:t>F</a:t>
            </a:r>
            <a:r>
              <a:rPr lang="en-US" sz="1397" spc="55" dirty="0" err="1">
                <a:solidFill>
                  <a:srgbClr val="C956D6"/>
                </a:solidFill>
                <a:latin typeface="Glacial Indifference Bold"/>
              </a:rPr>
              <a:t>ierté</a:t>
            </a:r>
            <a:r>
              <a:rPr lang="en-US" sz="1397" spc="55" dirty="0">
                <a:solidFill>
                  <a:srgbClr val="C956D6"/>
                </a:solidFill>
                <a:latin typeface="Glacial Indifference Bold"/>
              </a:rPr>
              <a:t>:</a:t>
            </a:r>
          </a:p>
          <a:p>
            <a:pPr>
              <a:lnSpc>
                <a:spcPts val="1957"/>
              </a:lnSpc>
            </a:pPr>
            <a:r>
              <a:rPr lang="en-US" sz="1397" spc="55" dirty="0">
                <a:solidFill>
                  <a:srgbClr val="000000"/>
                </a:solidFill>
                <a:latin typeface="Glacial Indifference"/>
              </a:rPr>
              <a:t>Nous </a:t>
            </a:r>
            <a:r>
              <a:rPr lang="en-US" sz="1397" spc="55" dirty="0" err="1">
                <a:solidFill>
                  <a:srgbClr val="000000"/>
                </a:solidFill>
                <a:latin typeface="Glacial Indifference"/>
              </a:rPr>
              <a:t>sommes</a:t>
            </a:r>
            <a:r>
              <a:rPr lang="en-US" sz="1397" spc="55" dirty="0">
                <a:solidFill>
                  <a:srgbClr val="000000"/>
                </a:solidFill>
                <a:latin typeface="Glacial Indifference"/>
              </a:rPr>
              <a:t> </a:t>
            </a:r>
            <a:r>
              <a:rPr lang="en-US" sz="1397" spc="55" dirty="0" err="1">
                <a:solidFill>
                  <a:srgbClr val="000000"/>
                </a:solidFill>
                <a:latin typeface="Glacial Indifference"/>
              </a:rPr>
              <a:t>fières</a:t>
            </a:r>
            <a:r>
              <a:rPr lang="en-US" sz="1397" spc="55" dirty="0">
                <a:solidFill>
                  <a:srgbClr val="000000"/>
                </a:solidFill>
                <a:latin typeface="Glacial Indifference"/>
              </a:rPr>
              <a:t> de faire </a:t>
            </a:r>
            <a:r>
              <a:rPr lang="en-US" sz="1397" spc="55" dirty="0" err="1">
                <a:solidFill>
                  <a:srgbClr val="000000"/>
                </a:solidFill>
                <a:latin typeface="Glacial Indifference"/>
              </a:rPr>
              <a:t>une</a:t>
            </a:r>
            <a:r>
              <a:rPr lang="en-US" sz="1397" spc="55" dirty="0">
                <a:solidFill>
                  <a:srgbClr val="000000"/>
                </a:solidFill>
                <a:latin typeface="Glacial Indifference"/>
              </a:rPr>
              <a:t> </a:t>
            </a:r>
            <a:r>
              <a:rPr lang="en-US" sz="1397" spc="55" dirty="0" err="1">
                <a:solidFill>
                  <a:srgbClr val="000000"/>
                </a:solidFill>
                <a:latin typeface="Glacial Indifference"/>
              </a:rPr>
              <a:t>différence</a:t>
            </a:r>
            <a:r>
              <a:rPr lang="en-US" sz="1397" spc="55" dirty="0">
                <a:solidFill>
                  <a:srgbClr val="000000"/>
                </a:solidFill>
                <a:latin typeface="Glacial Indifference"/>
              </a:rPr>
              <a:t> dans le </a:t>
            </a:r>
            <a:r>
              <a:rPr lang="en-US" sz="1397" spc="55" dirty="0" err="1">
                <a:solidFill>
                  <a:srgbClr val="000000"/>
                </a:solidFill>
                <a:latin typeface="Glacial Indifference"/>
              </a:rPr>
              <a:t>parcours</a:t>
            </a:r>
            <a:r>
              <a:rPr lang="en-US" sz="1397" spc="55" dirty="0">
                <a:solidFill>
                  <a:srgbClr val="000000"/>
                </a:solidFill>
                <a:latin typeface="Glacial Indifference"/>
              </a:rPr>
              <a:t> scolaire de </a:t>
            </a:r>
            <a:r>
              <a:rPr lang="en-US" sz="1397" spc="55" dirty="0" err="1">
                <a:solidFill>
                  <a:srgbClr val="000000"/>
                </a:solidFill>
                <a:latin typeface="Glacial Indifference"/>
              </a:rPr>
              <a:t>chaque</a:t>
            </a:r>
            <a:r>
              <a:rPr lang="en-US" sz="1397" spc="55" dirty="0">
                <a:solidFill>
                  <a:srgbClr val="000000"/>
                </a:solidFill>
                <a:latin typeface="Glacial Indifference"/>
              </a:rPr>
              <a:t> enfant que nous </a:t>
            </a:r>
            <a:r>
              <a:rPr lang="en-US" sz="1397" spc="55" dirty="0" err="1">
                <a:solidFill>
                  <a:srgbClr val="000000"/>
                </a:solidFill>
                <a:latin typeface="Glacial Indifference"/>
              </a:rPr>
              <a:t>recevons</a:t>
            </a:r>
            <a:r>
              <a:rPr lang="en-US" sz="1397" spc="55" dirty="0">
                <a:solidFill>
                  <a:srgbClr val="000000"/>
                </a:solidFill>
                <a:latin typeface="Glacial Indifference"/>
              </a:rPr>
              <a:t> et de </a:t>
            </a:r>
            <a:r>
              <a:rPr lang="en-US" sz="1397" spc="55" dirty="0" err="1">
                <a:solidFill>
                  <a:srgbClr val="000000"/>
                </a:solidFill>
                <a:latin typeface="Glacial Indifference"/>
              </a:rPr>
              <a:t>contribuer</a:t>
            </a:r>
            <a:r>
              <a:rPr lang="en-US" sz="1397" spc="55" dirty="0">
                <a:solidFill>
                  <a:srgbClr val="000000"/>
                </a:solidFill>
                <a:latin typeface="Glacial Indifference"/>
              </a:rPr>
              <a:t> à la mission </a:t>
            </a:r>
            <a:r>
              <a:rPr lang="en-US" sz="1397" spc="55" dirty="0" err="1">
                <a:solidFill>
                  <a:srgbClr val="000000"/>
                </a:solidFill>
                <a:latin typeface="Glacial Indifference"/>
              </a:rPr>
              <a:t>éducative</a:t>
            </a:r>
            <a:r>
              <a:rPr lang="en-US" sz="1397" spc="55" dirty="0">
                <a:solidFill>
                  <a:srgbClr val="000000"/>
                </a:solidFill>
                <a:latin typeface="Glacial Indifference"/>
              </a:rPr>
              <a:t> de </a:t>
            </a:r>
            <a:r>
              <a:rPr lang="en-US" sz="1397" spc="55" dirty="0" err="1">
                <a:solidFill>
                  <a:srgbClr val="000000"/>
                </a:solidFill>
                <a:latin typeface="Glacial Indifference"/>
              </a:rPr>
              <a:t>l'école</a:t>
            </a:r>
            <a:r>
              <a:rPr lang="en-US" sz="1397" spc="55" dirty="0">
                <a:solidFill>
                  <a:srgbClr val="000000"/>
                </a:solidFill>
                <a:latin typeface="Glacial Indifference"/>
              </a:rPr>
              <a: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6895" t="1046" r="26936" b="1004"/>
          <a:stretch>
            <a:fillRect/>
          </a:stretch>
        </p:blipFill>
        <p:spPr>
          <a:xfrm>
            <a:off x="0" y="0"/>
            <a:ext cx="7556500" cy="10693400"/>
          </a:xfrm>
          <a:prstGeom prst="rect">
            <a:avLst/>
          </a:prstGeom>
        </p:spPr>
      </p:pic>
      <p:sp>
        <p:nvSpPr>
          <p:cNvPr id="3" name="TextBox 3"/>
          <p:cNvSpPr txBox="1"/>
          <p:nvPr/>
        </p:nvSpPr>
        <p:spPr>
          <a:xfrm>
            <a:off x="1002476" y="651225"/>
            <a:ext cx="6048000" cy="1855018"/>
          </a:xfrm>
          <a:prstGeom prst="rect">
            <a:avLst/>
          </a:prstGeom>
        </p:spPr>
        <p:txBody>
          <a:bodyPr lIns="0" tIns="0" rIns="0" bIns="0" rtlCol="0" anchor="t">
            <a:spAutoFit/>
          </a:bodyPr>
          <a:lstStyle/>
          <a:p>
            <a:pPr algn="ctr">
              <a:lnSpc>
                <a:spcPts val="7479"/>
              </a:lnSpc>
            </a:pPr>
            <a:r>
              <a:rPr lang="en-US" sz="5342" dirty="0">
                <a:solidFill>
                  <a:srgbClr val="FFFFFF"/>
                </a:solidFill>
                <a:latin typeface="Glacial Indifference Bold"/>
              </a:rPr>
              <a:t>PROGRAMMATION</a:t>
            </a:r>
          </a:p>
          <a:p>
            <a:pPr algn="ctr">
              <a:lnSpc>
                <a:spcPts val="7479"/>
              </a:lnSpc>
            </a:pPr>
            <a:r>
              <a:rPr lang="en-US" sz="5300" dirty="0">
                <a:solidFill>
                  <a:srgbClr val="FFFFFF"/>
                </a:solidFill>
                <a:latin typeface="Glacial Indifference Bold"/>
              </a:rPr>
              <a:t>2024-2025</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6895" t="1046" r="26936" b="1004"/>
          <a:stretch>
            <a:fillRect/>
          </a:stretch>
        </p:blipFill>
        <p:spPr>
          <a:xfrm>
            <a:off x="0" y="0"/>
            <a:ext cx="7556500" cy="10693400"/>
          </a:xfrm>
          <a:prstGeom prst="rect">
            <a:avLst/>
          </a:prstGeom>
        </p:spPr>
      </p:pic>
      <p:graphicFrame>
        <p:nvGraphicFramePr>
          <p:cNvPr id="3" name="Table 3"/>
          <p:cNvGraphicFramePr>
            <a:graphicFrameLocks noGrp="1"/>
          </p:cNvGraphicFramePr>
          <p:nvPr>
            <p:extLst>
              <p:ext uri="{D42A27DB-BD31-4B8C-83A1-F6EECF244321}">
                <p14:modId xmlns:p14="http://schemas.microsoft.com/office/powerpoint/2010/main" val="496301954"/>
              </p:ext>
            </p:extLst>
          </p:nvPr>
        </p:nvGraphicFramePr>
        <p:xfrm>
          <a:off x="756000" y="3621437"/>
          <a:ext cx="6146450" cy="6328585"/>
        </p:xfrm>
        <a:graphic>
          <a:graphicData uri="http://schemas.openxmlformats.org/drawingml/2006/table">
            <a:tbl>
              <a:tblPr/>
              <a:tblGrid>
                <a:gridCol w="2641250">
                  <a:extLst>
                    <a:ext uri="{9D8B030D-6E8A-4147-A177-3AD203B41FA5}">
                      <a16:colId xmlns:a16="http://schemas.microsoft.com/office/drawing/2014/main" val="20000"/>
                    </a:ext>
                  </a:extLst>
                </a:gridCol>
                <a:gridCol w="3505200">
                  <a:extLst>
                    <a:ext uri="{9D8B030D-6E8A-4147-A177-3AD203B41FA5}">
                      <a16:colId xmlns:a16="http://schemas.microsoft.com/office/drawing/2014/main" val="20001"/>
                    </a:ext>
                  </a:extLst>
                </a:gridCol>
              </a:tblGrid>
              <a:tr h="583509">
                <a:tc>
                  <a:txBody>
                    <a:bodyPr/>
                    <a:lstStyle/>
                    <a:p>
                      <a:pPr algn="ctr">
                        <a:lnSpc>
                          <a:spcPts val="2337"/>
                        </a:lnSpc>
                        <a:defRPr/>
                      </a:pPr>
                      <a:r>
                        <a:rPr lang="en-US" sz="1669" dirty="0" err="1">
                          <a:solidFill>
                            <a:schemeClr val="tx1"/>
                          </a:solidFill>
                          <a:latin typeface="Open Sans Bold"/>
                        </a:rPr>
                        <a:t>Activités</a:t>
                      </a:r>
                      <a:endParaRPr lang="en-US" sz="1100" dirty="0">
                        <a:solidFill>
                          <a:schemeClr val="tx1"/>
                        </a:solidFill>
                      </a:endParaRPr>
                    </a:p>
                  </a:txBody>
                  <a:tcPr marL="107527" marR="107527" marT="107527" marB="107527" anchor="ctr">
                    <a:lnL w="26882" cap="flat" cmpd="sng" algn="ctr">
                      <a:solidFill>
                        <a:srgbClr val="03989E"/>
                      </a:solidFill>
                      <a:prstDash val="solid"/>
                      <a:round/>
                      <a:headEnd type="none" w="med" len="med"/>
                      <a:tailEnd type="none" w="med" len="med"/>
                    </a:lnL>
                    <a:lnR w="26882" cap="flat" cmpd="sng" algn="ctr">
                      <a:solidFill>
                        <a:srgbClr val="03989E"/>
                      </a:solidFill>
                      <a:prstDash val="solid"/>
                      <a:round/>
                      <a:headEnd type="none" w="med" len="med"/>
                      <a:tailEnd type="none" w="med" len="med"/>
                    </a:lnR>
                    <a:lnT w="26882" cap="flat" cmpd="sng" algn="ctr">
                      <a:solidFill>
                        <a:srgbClr val="03989E"/>
                      </a:solidFill>
                      <a:prstDash val="solid"/>
                      <a:round/>
                      <a:headEnd type="none" w="med" len="med"/>
                      <a:tailEnd type="none" w="med" len="med"/>
                    </a:lnT>
                    <a:lnB w="26882" cap="flat" cmpd="sng" algn="ctr">
                      <a:solidFill>
                        <a:srgbClr val="03989E"/>
                      </a:solidFill>
                      <a:prstDash val="solid"/>
                      <a:round/>
                      <a:headEnd type="none" w="med" len="med"/>
                      <a:tailEnd type="none" w="med" len="med"/>
                    </a:lnB>
                    <a:solidFill>
                      <a:srgbClr val="FFFFFF"/>
                    </a:solidFill>
                  </a:tcPr>
                </a:tc>
                <a:tc>
                  <a:txBody>
                    <a:bodyPr/>
                    <a:lstStyle/>
                    <a:p>
                      <a:pPr algn="ctr">
                        <a:lnSpc>
                          <a:spcPts val="2345"/>
                        </a:lnSpc>
                        <a:defRPr/>
                      </a:pPr>
                      <a:r>
                        <a:rPr lang="en-US" sz="1675" b="1" dirty="0" err="1">
                          <a:solidFill>
                            <a:schemeClr val="tx1"/>
                          </a:solidFill>
                          <a:latin typeface="Open Sans Bold"/>
                        </a:rPr>
                        <a:t>Objectifs</a:t>
                      </a:r>
                      <a:endParaRPr lang="en-US" sz="1100" b="1" dirty="0">
                        <a:solidFill>
                          <a:schemeClr val="tx1"/>
                        </a:solidFill>
                      </a:endParaRPr>
                    </a:p>
                  </a:txBody>
                  <a:tcPr marL="107527" marR="107527" marT="107527" marB="107527" anchor="ctr">
                    <a:lnL w="26882" cap="flat" cmpd="sng" algn="ctr">
                      <a:solidFill>
                        <a:srgbClr val="03989E"/>
                      </a:solidFill>
                      <a:prstDash val="solid"/>
                      <a:round/>
                      <a:headEnd type="none" w="med" len="med"/>
                      <a:tailEnd type="none" w="med" len="med"/>
                    </a:lnL>
                    <a:lnR w="26882" cap="flat" cmpd="sng" algn="ctr">
                      <a:solidFill>
                        <a:srgbClr val="03989E"/>
                      </a:solidFill>
                      <a:prstDash val="solid"/>
                      <a:round/>
                      <a:headEnd type="none" w="med" len="med"/>
                      <a:tailEnd type="none" w="med" len="med"/>
                    </a:lnR>
                    <a:lnT w="26882" cap="flat" cmpd="sng" algn="ctr">
                      <a:solidFill>
                        <a:srgbClr val="03989E"/>
                      </a:solidFill>
                      <a:prstDash val="solid"/>
                      <a:round/>
                      <a:headEnd type="none" w="med" len="med"/>
                      <a:tailEnd type="none" w="med" len="med"/>
                    </a:lnT>
                    <a:lnB w="26882" cap="flat" cmpd="sng" algn="ctr">
                      <a:solidFill>
                        <a:srgbClr val="03989E"/>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755692">
                <a:tc>
                  <a:txBody>
                    <a:bodyPr/>
                    <a:lstStyle/>
                    <a:p>
                      <a:pPr algn="ctr">
                        <a:lnSpc>
                          <a:spcPts val="1917"/>
                        </a:lnSpc>
                        <a:defRPr/>
                      </a:pPr>
                      <a:r>
                        <a:rPr lang="en-US" sz="1400" dirty="0">
                          <a:solidFill>
                            <a:schemeClr val="tx1"/>
                          </a:solidFill>
                          <a:latin typeface="Arial" panose="020B0604020202020204" pitchFamily="34" charset="0"/>
                          <a:cs typeface="Arial" panose="020B0604020202020204" pitchFamily="34" charset="0"/>
                        </a:rPr>
                        <a:t>Jeux de </a:t>
                      </a:r>
                      <a:r>
                        <a:rPr lang="en-US" sz="1400" dirty="0" err="1">
                          <a:solidFill>
                            <a:schemeClr val="tx1"/>
                          </a:solidFill>
                          <a:latin typeface="Arial" panose="020B0604020202020204" pitchFamily="34" charset="0"/>
                          <a:cs typeface="Arial" panose="020B0604020202020204" pitchFamily="34" charset="0"/>
                        </a:rPr>
                        <a:t>ballons</a:t>
                      </a:r>
                      <a:endParaRPr lang="en-US" sz="1400" dirty="0">
                        <a:solidFill>
                          <a:schemeClr val="tx1"/>
                        </a:solidFill>
                        <a:latin typeface="Arial" panose="020B0604020202020204" pitchFamily="34" charset="0"/>
                        <a:cs typeface="Arial" panose="020B0604020202020204" pitchFamily="34" charset="0"/>
                      </a:endParaRPr>
                    </a:p>
                  </a:txBody>
                  <a:tcPr marL="107527" marR="107527" marT="107527" marB="107527" anchor="ctr">
                    <a:lnL w="26882" cap="flat" cmpd="sng" algn="ctr">
                      <a:solidFill>
                        <a:srgbClr val="03989E"/>
                      </a:solidFill>
                      <a:prstDash val="solid"/>
                      <a:round/>
                      <a:headEnd type="none" w="med" len="med"/>
                      <a:tailEnd type="none" w="med" len="med"/>
                    </a:lnL>
                    <a:lnR w="26882" cap="flat" cmpd="sng" algn="ctr">
                      <a:solidFill>
                        <a:srgbClr val="03989E"/>
                      </a:solidFill>
                      <a:prstDash val="solid"/>
                      <a:round/>
                      <a:headEnd type="none" w="med" len="med"/>
                      <a:tailEnd type="none" w="med" len="med"/>
                    </a:lnR>
                    <a:lnT w="26882" cap="flat" cmpd="sng" algn="ctr">
                      <a:solidFill>
                        <a:srgbClr val="03989E"/>
                      </a:solidFill>
                      <a:prstDash val="solid"/>
                      <a:round/>
                      <a:headEnd type="none" w="med" len="med"/>
                      <a:tailEnd type="none" w="med" len="med"/>
                    </a:lnT>
                    <a:lnB w="26882" cap="flat" cmpd="sng" algn="ctr">
                      <a:solidFill>
                        <a:srgbClr val="03989E"/>
                      </a:solidFill>
                      <a:prstDash val="solid"/>
                      <a:round/>
                      <a:headEnd type="none" w="med" len="med"/>
                      <a:tailEnd type="none" w="med" len="med"/>
                    </a:lnB>
                    <a:solidFill>
                      <a:srgbClr val="FFFFFF"/>
                    </a:solidFill>
                  </a:tcPr>
                </a:tc>
                <a:tc>
                  <a:txBody>
                    <a:bodyPr/>
                    <a:lstStyle/>
                    <a:p>
                      <a:pPr algn="ctr">
                        <a:lnSpc>
                          <a:spcPts val="1925"/>
                        </a:lnSpc>
                        <a:defRPr/>
                      </a:pPr>
                      <a:r>
                        <a:rPr lang="en-US" sz="1400" dirty="0">
                          <a:solidFill>
                            <a:schemeClr val="tx1"/>
                          </a:solidFill>
                          <a:latin typeface="Arial" panose="020B0604020202020204" pitchFamily="34" charset="0"/>
                          <a:cs typeface="Arial" panose="020B0604020202020204" pitchFamily="34" charset="0"/>
                        </a:rPr>
                        <a:t>Donner le goût de </a:t>
                      </a:r>
                      <a:r>
                        <a:rPr lang="en-US" sz="1400" dirty="0" err="1">
                          <a:solidFill>
                            <a:schemeClr val="tx1"/>
                          </a:solidFill>
                          <a:latin typeface="Arial" panose="020B0604020202020204" pitchFamily="34" charset="0"/>
                          <a:cs typeface="Arial" panose="020B0604020202020204" pitchFamily="34" charset="0"/>
                        </a:rPr>
                        <a:t>bouger</a:t>
                      </a:r>
                      <a:endParaRPr lang="en-US" sz="1200" dirty="0">
                        <a:solidFill>
                          <a:schemeClr val="tx1"/>
                        </a:solidFill>
                        <a:latin typeface="Arial" panose="020B0604020202020204" pitchFamily="34" charset="0"/>
                        <a:cs typeface="Arial" panose="020B0604020202020204" pitchFamily="34" charset="0"/>
                      </a:endParaRPr>
                    </a:p>
                  </a:txBody>
                  <a:tcPr marL="107527" marR="107527" marT="107527" marB="107527" anchor="ctr">
                    <a:lnL w="26882" cap="flat" cmpd="sng" algn="ctr">
                      <a:solidFill>
                        <a:srgbClr val="03989E"/>
                      </a:solidFill>
                      <a:prstDash val="solid"/>
                      <a:round/>
                      <a:headEnd type="none" w="med" len="med"/>
                      <a:tailEnd type="none" w="med" len="med"/>
                    </a:lnL>
                    <a:lnR w="26882" cap="flat" cmpd="sng" algn="ctr">
                      <a:solidFill>
                        <a:srgbClr val="03989E"/>
                      </a:solidFill>
                      <a:prstDash val="solid"/>
                      <a:round/>
                      <a:headEnd type="none" w="med" len="med"/>
                      <a:tailEnd type="none" w="med" len="med"/>
                    </a:lnR>
                    <a:lnT w="26882" cap="flat" cmpd="sng" algn="ctr">
                      <a:solidFill>
                        <a:srgbClr val="03989E"/>
                      </a:solidFill>
                      <a:prstDash val="solid"/>
                      <a:round/>
                      <a:headEnd type="none" w="med" len="med"/>
                      <a:tailEnd type="none" w="med" len="med"/>
                    </a:lnT>
                    <a:lnB w="26882" cap="flat" cmpd="sng" algn="ctr">
                      <a:solidFill>
                        <a:srgbClr val="03989E"/>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666957">
                <a:tc>
                  <a:txBody>
                    <a:bodyPr/>
                    <a:lstStyle/>
                    <a:p>
                      <a:pPr algn="ctr">
                        <a:lnSpc>
                          <a:spcPts val="1917"/>
                        </a:lnSpc>
                        <a:defRPr/>
                      </a:pPr>
                      <a:r>
                        <a:rPr lang="en-US" sz="1400" dirty="0" err="1">
                          <a:solidFill>
                            <a:schemeClr val="tx1"/>
                          </a:solidFill>
                          <a:latin typeface="Arial" panose="020B0604020202020204" pitchFamily="34" charset="0"/>
                          <a:cs typeface="Arial" panose="020B0604020202020204" pitchFamily="34" charset="0"/>
                        </a:rPr>
                        <a:t>Défi</a:t>
                      </a:r>
                      <a:r>
                        <a:rPr lang="en-US" sz="1400" dirty="0">
                          <a:solidFill>
                            <a:schemeClr val="tx1"/>
                          </a:solidFill>
                          <a:latin typeface="Arial" panose="020B0604020202020204" pitchFamily="34" charset="0"/>
                          <a:cs typeface="Arial" panose="020B0604020202020204" pitchFamily="34" charset="0"/>
                        </a:rPr>
                        <a:t> </a:t>
                      </a:r>
                      <a:r>
                        <a:rPr lang="en-US" sz="1400" dirty="0" err="1">
                          <a:solidFill>
                            <a:schemeClr val="tx1"/>
                          </a:solidFill>
                          <a:latin typeface="Arial" panose="020B0604020202020204" pitchFamily="34" charset="0"/>
                          <a:cs typeface="Arial" panose="020B0604020202020204" pitchFamily="34" charset="0"/>
                        </a:rPr>
                        <a:t>Légos</a:t>
                      </a:r>
                      <a:endParaRPr lang="en-US" sz="1200" dirty="0">
                        <a:solidFill>
                          <a:schemeClr val="tx1"/>
                        </a:solidFill>
                        <a:latin typeface="Arial" panose="020B0604020202020204" pitchFamily="34" charset="0"/>
                        <a:cs typeface="Arial" panose="020B0604020202020204" pitchFamily="34" charset="0"/>
                      </a:endParaRPr>
                    </a:p>
                  </a:txBody>
                  <a:tcPr marL="107527" marR="107527" marT="107527" marB="107527" anchor="ctr">
                    <a:lnL w="26882" cap="flat" cmpd="sng" algn="ctr">
                      <a:solidFill>
                        <a:srgbClr val="03989E"/>
                      </a:solidFill>
                      <a:prstDash val="solid"/>
                      <a:round/>
                      <a:headEnd type="none" w="med" len="med"/>
                      <a:tailEnd type="none" w="med" len="med"/>
                    </a:lnL>
                    <a:lnR w="26882" cap="flat" cmpd="sng" algn="ctr">
                      <a:solidFill>
                        <a:srgbClr val="03989E"/>
                      </a:solidFill>
                      <a:prstDash val="solid"/>
                      <a:round/>
                      <a:headEnd type="none" w="med" len="med"/>
                      <a:tailEnd type="none" w="med" len="med"/>
                    </a:lnR>
                    <a:lnT w="26882" cap="flat" cmpd="sng" algn="ctr">
                      <a:solidFill>
                        <a:srgbClr val="03989E"/>
                      </a:solidFill>
                      <a:prstDash val="solid"/>
                      <a:round/>
                      <a:headEnd type="none" w="med" len="med"/>
                      <a:tailEnd type="none" w="med" len="med"/>
                    </a:lnT>
                    <a:lnB w="26882" cap="flat" cmpd="sng" algn="ctr">
                      <a:solidFill>
                        <a:srgbClr val="03989E"/>
                      </a:solidFill>
                      <a:prstDash val="solid"/>
                      <a:round/>
                      <a:headEnd type="none" w="med" len="med"/>
                      <a:tailEnd type="none" w="med" len="med"/>
                    </a:lnB>
                    <a:solidFill>
                      <a:srgbClr val="FFFFFF"/>
                    </a:solidFill>
                  </a:tcPr>
                </a:tc>
                <a:tc>
                  <a:txBody>
                    <a:bodyPr/>
                    <a:lstStyle/>
                    <a:p>
                      <a:pPr algn="ctr">
                        <a:lnSpc>
                          <a:spcPts val="1925"/>
                        </a:lnSpc>
                        <a:defRPr/>
                      </a:pPr>
                      <a:r>
                        <a:rPr lang="en-US" sz="1400" dirty="0" err="1">
                          <a:solidFill>
                            <a:schemeClr val="tx1"/>
                          </a:solidFill>
                          <a:latin typeface="Arial" panose="020B0604020202020204" pitchFamily="34" charset="0"/>
                          <a:cs typeface="Arial" panose="020B0604020202020204" pitchFamily="34" charset="0"/>
                        </a:rPr>
                        <a:t>Manipuler</a:t>
                      </a:r>
                      <a:r>
                        <a:rPr lang="en-US" sz="1400" dirty="0">
                          <a:solidFill>
                            <a:schemeClr val="tx1"/>
                          </a:solidFill>
                          <a:latin typeface="Arial" panose="020B0604020202020204" pitchFamily="34" charset="0"/>
                          <a:cs typeface="Arial" panose="020B0604020202020204" pitchFamily="34" charset="0"/>
                        </a:rPr>
                        <a:t> des petits morceaux</a:t>
                      </a:r>
                    </a:p>
                  </a:txBody>
                  <a:tcPr marL="107527" marR="107527" marT="107527" marB="107527" anchor="ctr">
                    <a:lnL w="26882" cap="flat" cmpd="sng" algn="ctr">
                      <a:solidFill>
                        <a:srgbClr val="03989E"/>
                      </a:solidFill>
                      <a:prstDash val="solid"/>
                      <a:round/>
                      <a:headEnd type="none" w="med" len="med"/>
                      <a:tailEnd type="none" w="med" len="med"/>
                    </a:lnL>
                    <a:lnR w="26882" cap="flat" cmpd="sng" algn="ctr">
                      <a:solidFill>
                        <a:srgbClr val="03989E"/>
                      </a:solidFill>
                      <a:prstDash val="solid"/>
                      <a:round/>
                      <a:headEnd type="none" w="med" len="med"/>
                      <a:tailEnd type="none" w="med" len="med"/>
                    </a:lnR>
                    <a:lnT w="26882" cap="flat" cmpd="sng" algn="ctr">
                      <a:solidFill>
                        <a:srgbClr val="03989E"/>
                      </a:solidFill>
                      <a:prstDash val="solid"/>
                      <a:round/>
                      <a:headEnd type="none" w="med" len="med"/>
                      <a:tailEnd type="none" w="med" len="med"/>
                    </a:lnT>
                    <a:lnB w="26882" cap="flat" cmpd="sng" algn="ctr">
                      <a:solidFill>
                        <a:srgbClr val="03989E"/>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612206">
                <a:tc>
                  <a:txBody>
                    <a:bodyPr/>
                    <a:lstStyle/>
                    <a:p>
                      <a:pPr algn="ctr">
                        <a:lnSpc>
                          <a:spcPts val="1917"/>
                        </a:lnSpc>
                        <a:defRPr/>
                      </a:pPr>
                      <a:r>
                        <a:rPr lang="en-US" sz="1400" dirty="0">
                          <a:solidFill>
                            <a:schemeClr val="tx1"/>
                          </a:solidFill>
                          <a:latin typeface="Arial" panose="020B0604020202020204" pitchFamily="34" charset="0"/>
                          <a:cs typeface="Arial" panose="020B0604020202020204" pitchFamily="34" charset="0"/>
                        </a:rPr>
                        <a:t>Parachute</a:t>
                      </a:r>
                    </a:p>
                  </a:txBody>
                  <a:tcPr marL="107527" marR="107527" marT="107527" marB="107527" anchor="ctr">
                    <a:lnL w="26882" cap="flat" cmpd="sng" algn="ctr">
                      <a:solidFill>
                        <a:srgbClr val="03989E"/>
                      </a:solidFill>
                      <a:prstDash val="solid"/>
                      <a:round/>
                      <a:headEnd type="none" w="med" len="med"/>
                      <a:tailEnd type="none" w="med" len="med"/>
                    </a:lnL>
                    <a:lnR w="26882" cap="flat" cmpd="sng" algn="ctr">
                      <a:solidFill>
                        <a:srgbClr val="03989E"/>
                      </a:solidFill>
                      <a:prstDash val="solid"/>
                      <a:round/>
                      <a:headEnd type="none" w="med" len="med"/>
                      <a:tailEnd type="none" w="med" len="med"/>
                    </a:lnR>
                    <a:lnT w="26882" cap="flat" cmpd="sng" algn="ctr">
                      <a:solidFill>
                        <a:srgbClr val="03989E"/>
                      </a:solidFill>
                      <a:prstDash val="solid"/>
                      <a:round/>
                      <a:headEnd type="none" w="med" len="med"/>
                      <a:tailEnd type="none" w="med" len="med"/>
                    </a:lnT>
                    <a:lnB w="26882" cap="flat" cmpd="sng" algn="ctr">
                      <a:solidFill>
                        <a:srgbClr val="03989E"/>
                      </a:solidFill>
                      <a:prstDash val="solid"/>
                      <a:round/>
                      <a:headEnd type="none" w="med" len="med"/>
                      <a:tailEnd type="none" w="med" len="med"/>
                    </a:lnB>
                    <a:solidFill>
                      <a:srgbClr val="FFFFFF"/>
                    </a:solidFill>
                  </a:tcPr>
                </a:tc>
                <a:tc>
                  <a:txBody>
                    <a:bodyPr/>
                    <a:lstStyle/>
                    <a:p>
                      <a:pPr algn="ctr">
                        <a:lnSpc>
                          <a:spcPts val="1925"/>
                        </a:lnSpc>
                        <a:defRPr/>
                      </a:pPr>
                      <a:r>
                        <a:rPr lang="en-US" sz="1400" dirty="0" err="1">
                          <a:solidFill>
                            <a:schemeClr val="tx1"/>
                          </a:solidFill>
                          <a:latin typeface="Arial" panose="020B0604020202020204" pitchFamily="34" charset="0"/>
                          <a:cs typeface="Arial" panose="020B0604020202020204" pitchFamily="34" charset="0"/>
                        </a:rPr>
                        <a:t>Coordonner</a:t>
                      </a:r>
                      <a:r>
                        <a:rPr lang="en-US" sz="1400" dirty="0">
                          <a:solidFill>
                            <a:schemeClr val="tx1"/>
                          </a:solidFill>
                          <a:latin typeface="Arial" panose="020B0604020202020204" pitchFamily="34" charset="0"/>
                          <a:cs typeface="Arial" panose="020B0604020202020204" pitchFamily="34" charset="0"/>
                        </a:rPr>
                        <a:t> </a:t>
                      </a:r>
                      <a:r>
                        <a:rPr lang="en-US" sz="1400" dirty="0" err="1">
                          <a:solidFill>
                            <a:schemeClr val="tx1"/>
                          </a:solidFill>
                          <a:latin typeface="Arial" panose="020B0604020202020204" pitchFamily="34" charset="0"/>
                          <a:cs typeface="Arial" panose="020B0604020202020204" pitchFamily="34" charset="0"/>
                        </a:rPr>
                        <a:t>ses</a:t>
                      </a:r>
                      <a:r>
                        <a:rPr lang="en-US" sz="1400" dirty="0">
                          <a:solidFill>
                            <a:schemeClr val="tx1"/>
                          </a:solidFill>
                          <a:latin typeface="Arial" panose="020B0604020202020204" pitchFamily="34" charset="0"/>
                          <a:cs typeface="Arial" panose="020B0604020202020204" pitchFamily="34" charset="0"/>
                        </a:rPr>
                        <a:t> </a:t>
                      </a:r>
                      <a:r>
                        <a:rPr lang="en-US" sz="1400" dirty="0" err="1">
                          <a:solidFill>
                            <a:schemeClr val="tx1"/>
                          </a:solidFill>
                          <a:latin typeface="Arial" panose="020B0604020202020204" pitchFamily="34" charset="0"/>
                          <a:cs typeface="Arial" panose="020B0604020202020204" pitchFamily="34" charset="0"/>
                        </a:rPr>
                        <a:t>mouvements</a:t>
                      </a:r>
                      <a:endParaRPr lang="en-US" sz="1400" dirty="0">
                        <a:solidFill>
                          <a:schemeClr val="tx1"/>
                        </a:solidFill>
                        <a:latin typeface="Arial" panose="020B0604020202020204" pitchFamily="34" charset="0"/>
                        <a:cs typeface="Arial" panose="020B0604020202020204" pitchFamily="34" charset="0"/>
                      </a:endParaRPr>
                    </a:p>
                  </a:txBody>
                  <a:tcPr marL="107527" marR="107527" marT="107527" marB="107527" anchor="ctr">
                    <a:lnL w="26882" cap="flat" cmpd="sng" algn="ctr">
                      <a:solidFill>
                        <a:srgbClr val="03989E"/>
                      </a:solidFill>
                      <a:prstDash val="solid"/>
                      <a:round/>
                      <a:headEnd type="none" w="med" len="med"/>
                      <a:tailEnd type="none" w="med" len="med"/>
                    </a:lnL>
                    <a:lnR w="26882" cap="flat" cmpd="sng" algn="ctr">
                      <a:solidFill>
                        <a:srgbClr val="03989E"/>
                      </a:solidFill>
                      <a:prstDash val="solid"/>
                      <a:round/>
                      <a:headEnd type="none" w="med" len="med"/>
                      <a:tailEnd type="none" w="med" len="med"/>
                    </a:lnR>
                    <a:lnT w="26882" cap="flat" cmpd="sng" algn="ctr">
                      <a:solidFill>
                        <a:srgbClr val="03989E"/>
                      </a:solidFill>
                      <a:prstDash val="solid"/>
                      <a:round/>
                      <a:headEnd type="none" w="med" len="med"/>
                      <a:tailEnd type="none" w="med" len="med"/>
                    </a:lnT>
                    <a:lnB w="26882" cap="flat" cmpd="sng" algn="ctr">
                      <a:solidFill>
                        <a:srgbClr val="03989E"/>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755692">
                <a:tc>
                  <a:txBody>
                    <a:bodyPr/>
                    <a:lstStyle/>
                    <a:p>
                      <a:pPr algn="ctr">
                        <a:lnSpc>
                          <a:spcPts val="1917"/>
                        </a:lnSpc>
                        <a:defRPr/>
                      </a:pPr>
                      <a:r>
                        <a:rPr lang="en-US" sz="1400" dirty="0">
                          <a:solidFill>
                            <a:schemeClr val="tx1"/>
                          </a:solidFill>
                          <a:latin typeface="Arial" panose="020B0604020202020204" pitchFamily="34" charset="0"/>
                          <a:cs typeface="Arial" panose="020B0604020202020204" pitchFamily="34" charset="0"/>
                        </a:rPr>
                        <a:t>Yoga</a:t>
                      </a:r>
                      <a:endParaRPr lang="en-US" sz="1200" dirty="0">
                        <a:solidFill>
                          <a:schemeClr val="tx1"/>
                        </a:solidFill>
                        <a:latin typeface="Arial" panose="020B0604020202020204" pitchFamily="34" charset="0"/>
                        <a:cs typeface="Arial" panose="020B0604020202020204" pitchFamily="34" charset="0"/>
                      </a:endParaRPr>
                    </a:p>
                  </a:txBody>
                  <a:tcPr marL="107527" marR="107527" marT="107527" marB="107527" anchor="ctr">
                    <a:lnL w="26882" cap="flat" cmpd="sng" algn="ctr">
                      <a:solidFill>
                        <a:srgbClr val="03989E"/>
                      </a:solidFill>
                      <a:prstDash val="solid"/>
                      <a:round/>
                      <a:headEnd type="none" w="med" len="med"/>
                      <a:tailEnd type="none" w="med" len="med"/>
                    </a:lnL>
                    <a:lnR w="26882" cap="flat" cmpd="sng" algn="ctr">
                      <a:solidFill>
                        <a:srgbClr val="03989E"/>
                      </a:solidFill>
                      <a:prstDash val="solid"/>
                      <a:round/>
                      <a:headEnd type="none" w="med" len="med"/>
                      <a:tailEnd type="none" w="med" len="med"/>
                    </a:lnR>
                    <a:lnT w="26882" cap="flat" cmpd="sng" algn="ctr">
                      <a:solidFill>
                        <a:srgbClr val="03989E"/>
                      </a:solidFill>
                      <a:prstDash val="solid"/>
                      <a:round/>
                      <a:headEnd type="none" w="med" len="med"/>
                      <a:tailEnd type="none" w="med" len="med"/>
                    </a:lnT>
                    <a:lnB w="26882" cap="flat" cmpd="sng" algn="ctr">
                      <a:solidFill>
                        <a:srgbClr val="03989E"/>
                      </a:solidFill>
                      <a:prstDash val="solid"/>
                      <a:round/>
                      <a:headEnd type="none" w="med" len="med"/>
                      <a:tailEnd type="none" w="med" len="med"/>
                    </a:lnB>
                    <a:solidFill>
                      <a:srgbClr val="FFFFFF"/>
                    </a:solidFill>
                  </a:tcPr>
                </a:tc>
                <a:tc>
                  <a:txBody>
                    <a:bodyPr/>
                    <a:lstStyle/>
                    <a:p>
                      <a:pPr algn="ctr">
                        <a:lnSpc>
                          <a:spcPts val="1925"/>
                        </a:lnSpc>
                        <a:defRPr/>
                      </a:pPr>
                      <a:r>
                        <a:rPr lang="en-US" sz="1400" dirty="0" err="1">
                          <a:solidFill>
                            <a:schemeClr val="tx1"/>
                          </a:solidFill>
                          <a:latin typeface="Arial" panose="020B0604020202020204" pitchFamily="34" charset="0"/>
                          <a:cs typeface="Arial" panose="020B0604020202020204" pitchFamily="34" charset="0"/>
                        </a:rPr>
                        <a:t>Développer</a:t>
                      </a:r>
                      <a:r>
                        <a:rPr lang="en-US" sz="1400" dirty="0">
                          <a:solidFill>
                            <a:schemeClr val="tx1"/>
                          </a:solidFill>
                          <a:latin typeface="Arial" panose="020B0604020202020204" pitchFamily="34" charset="0"/>
                          <a:cs typeface="Arial" panose="020B0604020202020204" pitchFamily="34" charset="0"/>
                        </a:rPr>
                        <a:t> le tonus </a:t>
                      </a:r>
                      <a:r>
                        <a:rPr lang="en-US" sz="1400" dirty="0" err="1">
                          <a:solidFill>
                            <a:schemeClr val="tx1"/>
                          </a:solidFill>
                          <a:latin typeface="Arial" panose="020B0604020202020204" pitchFamily="34" charset="0"/>
                          <a:cs typeface="Arial" panose="020B0604020202020204" pitchFamily="34" charset="0"/>
                        </a:rPr>
                        <a:t>musculaire</a:t>
                      </a:r>
                      <a:r>
                        <a:rPr lang="en-US" sz="1400" dirty="0">
                          <a:solidFill>
                            <a:schemeClr val="tx1"/>
                          </a:solidFill>
                          <a:latin typeface="Arial" panose="020B0604020202020204" pitchFamily="34" charset="0"/>
                          <a:cs typeface="Arial" panose="020B0604020202020204" pitchFamily="34" charset="0"/>
                        </a:rPr>
                        <a:t> et </a:t>
                      </a:r>
                      <a:r>
                        <a:rPr lang="en-US" sz="1400" dirty="0" err="1">
                          <a:solidFill>
                            <a:schemeClr val="tx1"/>
                          </a:solidFill>
                          <a:latin typeface="Arial" panose="020B0604020202020204" pitchFamily="34" charset="0"/>
                          <a:cs typeface="Arial" panose="020B0604020202020204" pitchFamily="34" charset="0"/>
                        </a:rPr>
                        <a:t>l'équilibre</a:t>
                      </a:r>
                      <a:endParaRPr lang="en-US" sz="1200" dirty="0">
                        <a:solidFill>
                          <a:schemeClr val="tx1"/>
                        </a:solidFill>
                        <a:latin typeface="Arial" panose="020B0604020202020204" pitchFamily="34" charset="0"/>
                        <a:cs typeface="Arial" panose="020B0604020202020204" pitchFamily="34" charset="0"/>
                      </a:endParaRPr>
                    </a:p>
                  </a:txBody>
                  <a:tcPr marL="107527" marR="107527" marT="107527" marB="107527" anchor="ctr">
                    <a:lnL w="26882" cap="flat" cmpd="sng" algn="ctr">
                      <a:solidFill>
                        <a:srgbClr val="03989E"/>
                      </a:solidFill>
                      <a:prstDash val="solid"/>
                      <a:round/>
                      <a:headEnd type="none" w="med" len="med"/>
                      <a:tailEnd type="none" w="med" len="med"/>
                    </a:lnL>
                    <a:lnR w="26882" cap="flat" cmpd="sng" algn="ctr">
                      <a:solidFill>
                        <a:srgbClr val="03989E"/>
                      </a:solidFill>
                      <a:prstDash val="solid"/>
                      <a:round/>
                      <a:headEnd type="none" w="med" len="med"/>
                      <a:tailEnd type="none" w="med" len="med"/>
                    </a:lnR>
                    <a:lnT w="26882" cap="flat" cmpd="sng" algn="ctr">
                      <a:solidFill>
                        <a:srgbClr val="03989E"/>
                      </a:solidFill>
                      <a:prstDash val="solid"/>
                      <a:round/>
                      <a:headEnd type="none" w="med" len="med"/>
                      <a:tailEnd type="none" w="med" len="med"/>
                    </a:lnT>
                    <a:lnB w="26882" cap="flat" cmpd="sng" algn="ctr">
                      <a:solidFill>
                        <a:srgbClr val="03989E"/>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604385">
                <a:tc>
                  <a:txBody>
                    <a:bodyPr/>
                    <a:lstStyle/>
                    <a:p>
                      <a:pPr algn="ctr">
                        <a:lnSpc>
                          <a:spcPts val="1917"/>
                        </a:lnSpc>
                        <a:defRPr/>
                      </a:pPr>
                      <a:r>
                        <a:rPr lang="en-US" sz="1400" dirty="0">
                          <a:solidFill>
                            <a:schemeClr val="tx1"/>
                          </a:solidFill>
                          <a:latin typeface="Arial" panose="020B0604020202020204" pitchFamily="34" charset="0"/>
                          <a:cs typeface="Arial" panose="020B0604020202020204" pitchFamily="34" charset="0"/>
                        </a:rPr>
                        <a:t>Chef </a:t>
                      </a:r>
                      <a:r>
                        <a:rPr lang="en-US" sz="1400" dirty="0" err="1">
                          <a:solidFill>
                            <a:schemeClr val="tx1"/>
                          </a:solidFill>
                          <a:latin typeface="Arial" panose="020B0604020202020204" pitchFamily="34" charset="0"/>
                          <a:cs typeface="Arial" panose="020B0604020202020204" pitchFamily="34" charset="0"/>
                        </a:rPr>
                        <a:t>cuisto</a:t>
                      </a:r>
                      <a:endParaRPr lang="en-US" sz="1400" dirty="0">
                        <a:solidFill>
                          <a:schemeClr val="tx1"/>
                        </a:solidFill>
                        <a:latin typeface="Arial" panose="020B0604020202020204" pitchFamily="34" charset="0"/>
                        <a:cs typeface="Arial" panose="020B0604020202020204" pitchFamily="34" charset="0"/>
                      </a:endParaRPr>
                    </a:p>
                  </a:txBody>
                  <a:tcPr marL="107527" marR="107527" marT="107527" marB="107527" anchor="ctr">
                    <a:lnL w="26882" cap="flat" cmpd="sng" algn="ctr">
                      <a:solidFill>
                        <a:srgbClr val="03989E"/>
                      </a:solidFill>
                      <a:prstDash val="solid"/>
                      <a:round/>
                      <a:headEnd type="none" w="med" len="med"/>
                      <a:tailEnd type="none" w="med" len="med"/>
                    </a:lnL>
                    <a:lnR w="26882" cap="flat" cmpd="sng" algn="ctr">
                      <a:solidFill>
                        <a:srgbClr val="03989E"/>
                      </a:solidFill>
                      <a:prstDash val="solid"/>
                      <a:round/>
                      <a:headEnd type="none" w="med" len="med"/>
                      <a:tailEnd type="none" w="med" len="med"/>
                    </a:lnR>
                    <a:lnT w="26882" cap="flat" cmpd="sng" algn="ctr">
                      <a:solidFill>
                        <a:srgbClr val="03989E"/>
                      </a:solidFill>
                      <a:prstDash val="solid"/>
                      <a:round/>
                      <a:headEnd type="none" w="med" len="med"/>
                      <a:tailEnd type="none" w="med" len="med"/>
                    </a:lnT>
                    <a:lnB w="26882" cap="flat" cmpd="sng" algn="ctr">
                      <a:solidFill>
                        <a:srgbClr val="03989E"/>
                      </a:solidFill>
                      <a:prstDash val="solid"/>
                      <a:round/>
                      <a:headEnd type="none" w="med" len="med"/>
                      <a:tailEnd type="none" w="med" len="med"/>
                    </a:lnB>
                    <a:solidFill>
                      <a:srgbClr val="FFFFFF"/>
                    </a:solidFill>
                  </a:tcPr>
                </a:tc>
                <a:tc>
                  <a:txBody>
                    <a:bodyPr/>
                    <a:lstStyle/>
                    <a:p>
                      <a:pPr algn="ctr">
                        <a:lnSpc>
                          <a:spcPts val="1925"/>
                        </a:lnSpc>
                        <a:defRPr/>
                      </a:pPr>
                      <a:r>
                        <a:rPr lang="en-US" sz="1400" dirty="0" err="1">
                          <a:solidFill>
                            <a:schemeClr val="tx1"/>
                          </a:solidFill>
                          <a:latin typeface="Arial" panose="020B0604020202020204" pitchFamily="34" charset="0"/>
                          <a:cs typeface="Arial" panose="020B0604020202020204" pitchFamily="34" charset="0"/>
                        </a:rPr>
                        <a:t>Développer</a:t>
                      </a:r>
                      <a:r>
                        <a:rPr lang="en-US" sz="1400" dirty="0">
                          <a:solidFill>
                            <a:schemeClr val="tx1"/>
                          </a:solidFill>
                          <a:latin typeface="Arial" panose="020B0604020202020204" pitchFamily="34" charset="0"/>
                          <a:cs typeface="Arial" panose="020B0604020202020204" pitchFamily="34" charset="0"/>
                        </a:rPr>
                        <a:t> la </a:t>
                      </a:r>
                      <a:r>
                        <a:rPr lang="en-US" sz="1400" dirty="0" err="1">
                          <a:solidFill>
                            <a:schemeClr val="tx1"/>
                          </a:solidFill>
                          <a:latin typeface="Arial" panose="020B0604020202020204" pitchFamily="34" charset="0"/>
                          <a:cs typeface="Arial" panose="020B0604020202020204" pitchFamily="34" charset="0"/>
                        </a:rPr>
                        <a:t>dextérité</a:t>
                      </a:r>
                      <a:r>
                        <a:rPr lang="en-US" sz="1400" dirty="0">
                          <a:solidFill>
                            <a:schemeClr val="tx1"/>
                          </a:solidFill>
                          <a:latin typeface="Arial" panose="020B0604020202020204" pitchFamily="34" charset="0"/>
                          <a:cs typeface="Arial" panose="020B0604020202020204" pitchFamily="34" charset="0"/>
                        </a:rPr>
                        <a:t> </a:t>
                      </a:r>
                      <a:r>
                        <a:rPr lang="en-US" sz="1400" dirty="0" err="1">
                          <a:solidFill>
                            <a:schemeClr val="tx1"/>
                          </a:solidFill>
                          <a:latin typeface="Arial" panose="020B0604020202020204" pitchFamily="34" charset="0"/>
                          <a:cs typeface="Arial" panose="020B0604020202020204" pitchFamily="34" charset="0"/>
                        </a:rPr>
                        <a:t>manuelle</a:t>
                      </a:r>
                      <a:endParaRPr lang="en-US" sz="1400" dirty="0">
                        <a:solidFill>
                          <a:schemeClr val="tx1"/>
                        </a:solidFill>
                        <a:latin typeface="Arial" panose="020B0604020202020204" pitchFamily="34" charset="0"/>
                        <a:cs typeface="Arial" panose="020B0604020202020204" pitchFamily="34" charset="0"/>
                      </a:endParaRPr>
                    </a:p>
                  </a:txBody>
                  <a:tcPr marL="107527" marR="107527" marT="107527" marB="107527" anchor="ctr">
                    <a:lnL w="26882" cap="flat" cmpd="sng" algn="ctr">
                      <a:solidFill>
                        <a:srgbClr val="03989E"/>
                      </a:solidFill>
                      <a:prstDash val="solid"/>
                      <a:round/>
                      <a:headEnd type="none" w="med" len="med"/>
                      <a:tailEnd type="none" w="med" len="med"/>
                    </a:lnL>
                    <a:lnR w="26882" cap="flat" cmpd="sng" algn="ctr">
                      <a:solidFill>
                        <a:srgbClr val="03989E"/>
                      </a:solidFill>
                      <a:prstDash val="solid"/>
                      <a:round/>
                      <a:headEnd type="none" w="med" len="med"/>
                      <a:tailEnd type="none" w="med" len="med"/>
                    </a:lnR>
                    <a:lnT w="26882" cap="flat" cmpd="sng" algn="ctr">
                      <a:solidFill>
                        <a:srgbClr val="03989E"/>
                      </a:solidFill>
                      <a:prstDash val="solid"/>
                      <a:round/>
                      <a:headEnd type="none" w="med" len="med"/>
                      <a:tailEnd type="none" w="med" len="med"/>
                    </a:lnT>
                    <a:lnB w="26882" cap="flat" cmpd="sng" algn="ctr">
                      <a:solidFill>
                        <a:srgbClr val="03989E"/>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557455">
                <a:tc>
                  <a:txBody>
                    <a:bodyPr/>
                    <a:lstStyle/>
                    <a:p>
                      <a:pPr algn="ctr">
                        <a:lnSpc>
                          <a:spcPts val="1917"/>
                        </a:lnSpc>
                        <a:defRPr/>
                      </a:pPr>
                      <a:r>
                        <a:rPr lang="en-US" sz="1400" dirty="0">
                          <a:solidFill>
                            <a:schemeClr val="tx1"/>
                          </a:solidFill>
                          <a:latin typeface="Arial" panose="020B0604020202020204" pitchFamily="34" charset="0"/>
                          <a:cs typeface="Arial" panose="020B0604020202020204" pitchFamily="34" charset="0"/>
                        </a:rPr>
                        <a:t>Jeux de plein air</a:t>
                      </a:r>
                      <a:endParaRPr lang="en-US" sz="1200" dirty="0">
                        <a:solidFill>
                          <a:schemeClr val="tx1"/>
                        </a:solidFill>
                        <a:latin typeface="Arial" panose="020B0604020202020204" pitchFamily="34" charset="0"/>
                        <a:cs typeface="Arial" panose="020B0604020202020204" pitchFamily="34" charset="0"/>
                      </a:endParaRPr>
                    </a:p>
                  </a:txBody>
                  <a:tcPr marL="107527" marR="107527" marT="107527" marB="107527" anchor="ctr">
                    <a:lnL w="26882" cap="flat" cmpd="sng" algn="ctr">
                      <a:solidFill>
                        <a:srgbClr val="03989E"/>
                      </a:solidFill>
                      <a:prstDash val="solid"/>
                      <a:round/>
                      <a:headEnd type="none" w="med" len="med"/>
                      <a:tailEnd type="none" w="med" len="med"/>
                    </a:lnL>
                    <a:lnR w="26882" cap="flat" cmpd="sng" algn="ctr">
                      <a:solidFill>
                        <a:srgbClr val="03989E"/>
                      </a:solidFill>
                      <a:prstDash val="solid"/>
                      <a:round/>
                      <a:headEnd type="none" w="med" len="med"/>
                      <a:tailEnd type="none" w="med" len="med"/>
                    </a:lnR>
                    <a:lnT w="26882" cap="flat" cmpd="sng" algn="ctr">
                      <a:solidFill>
                        <a:srgbClr val="03989E"/>
                      </a:solidFill>
                      <a:prstDash val="solid"/>
                      <a:round/>
                      <a:headEnd type="none" w="med" len="med"/>
                      <a:tailEnd type="none" w="med" len="med"/>
                    </a:lnT>
                    <a:lnB w="26882" cap="flat" cmpd="sng" algn="ctr">
                      <a:solidFill>
                        <a:srgbClr val="03989E"/>
                      </a:solidFill>
                      <a:prstDash val="solid"/>
                      <a:round/>
                      <a:headEnd type="none" w="med" len="med"/>
                      <a:tailEnd type="none" w="med" len="med"/>
                    </a:lnB>
                    <a:solidFill>
                      <a:srgbClr val="FFFFFF"/>
                    </a:solidFill>
                  </a:tcPr>
                </a:tc>
                <a:tc>
                  <a:txBody>
                    <a:bodyPr/>
                    <a:lstStyle/>
                    <a:p>
                      <a:pPr algn="ctr">
                        <a:lnSpc>
                          <a:spcPts val="1925"/>
                        </a:lnSpc>
                        <a:defRPr/>
                      </a:pPr>
                      <a:r>
                        <a:rPr lang="en-US" sz="1400" dirty="0" err="1">
                          <a:solidFill>
                            <a:schemeClr val="tx1"/>
                          </a:solidFill>
                          <a:latin typeface="Arial" panose="020B0604020202020204" pitchFamily="34" charset="0"/>
                          <a:cs typeface="Arial" panose="020B0604020202020204" pitchFamily="34" charset="0"/>
                        </a:rPr>
                        <a:t>Dépenser</a:t>
                      </a:r>
                      <a:r>
                        <a:rPr lang="en-US" sz="1400" dirty="0">
                          <a:solidFill>
                            <a:schemeClr val="tx1"/>
                          </a:solidFill>
                          <a:latin typeface="Arial" panose="020B0604020202020204" pitchFamily="34" charset="0"/>
                          <a:cs typeface="Arial" panose="020B0604020202020204" pitchFamily="34" charset="0"/>
                        </a:rPr>
                        <a:t> son </a:t>
                      </a:r>
                      <a:r>
                        <a:rPr lang="en-US" sz="1400" dirty="0" err="1">
                          <a:solidFill>
                            <a:schemeClr val="tx1"/>
                          </a:solidFill>
                          <a:latin typeface="Arial" panose="020B0604020202020204" pitchFamily="34" charset="0"/>
                          <a:cs typeface="Arial" panose="020B0604020202020204" pitchFamily="34" charset="0"/>
                        </a:rPr>
                        <a:t>énergie</a:t>
                      </a:r>
                      <a:endParaRPr lang="en-US" sz="1400" dirty="0">
                        <a:solidFill>
                          <a:schemeClr val="tx1"/>
                        </a:solidFill>
                        <a:latin typeface="Arial" panose="020B0604020202020204" pitchFamily="34" charset="0"/>
                        <a:cs typeface="Arial" panose="020B0604020202020204" pitchFamily="34" charset="0"/>
                      </a:endParaRPr>
                    </a:p>
                  </a:txBody>
                  <a:tcPr marL="107527" marR="107527" marT="107527" marB="107527" anchor="ctr">
                    <a:lnL w="26882" cap="flat" cmpd="sng" algn="ctr">
                      <a:solidFill>
                        <a:srgbClr val="03989E"/>
                      </a:solidFill>
                      <a:prstDash val="solid"/>
                      <a:round/>
                      <a:headEnd type="none" w="med" len="med"/>
                      <a:tailEnd type="none" w="med" len="med"/>
                    </a:lnL>
                    <a:lnR w="26882" cap="flat" cmpd="sng" algn="ctr">
                      <a:solidFill>
                        <a:srgbClr val="03989E"/>
                      </a:solidFill>
                      <a:prstDash val="solid"/>
                      <a:round/>
                      <a:headEnd type="none" w="med" len="med"/>
                      <a:tailEnd type="none" w="med" len="med"/>
                    </a:lnR>
                    <a:lnT w="26882" cap="flat" cmpd="sng" algn="ctr">
                      <a:solidFill>
                        <a:srgbClr val="03989E"/>
                      </a:solidFill>
                      <a:prstDash val="solid"/>
                      <a:round/>
                      <a:headEnd type="none" w="med" len="med"/>
                      <a:tailEnd type="none" w="med" len="med"/>
                    </a:lnT>
                    <a:lnB w="26882" cap="flat" cmpd="sng" algn="ctr">
                      <a:solidFill>
                        <a:srgbClr val="03989E"/>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557455">
                <a:tc>
                  <a:txBody>
                    <a:bodyPr/>
                    <a:lstStyle/>
                    <a:p>
                      <a:pPr algn="ctr">
                        <a:lnSpc>
                          <a:spcPts val="1917"/>
                        </a:lnSpc>
                        <a:defRPr/>
                      </a:pPr>
                      <a:r>
                        <a:rPr lang="en-US" sz="1400" dirty="0" err="1">
                          <a:solidFill>
                            <a:schemeClr val="tx1"/>
                          </a:solidFill>
                          <a:latin typeface="Arial" panose="020B0604020202020204" pitchFamily="34" charset="0"/>
                          <a:cs typeface="Arial" panose="020B0604020202020204" pitchFamily="34" charset="0"/>
                        </a:rPr>
                        <a:t>Vélo</a:t>
                      </a:r>
                      <a:r>
                        <a:rPr lang="en-US" sz="1400" dirty="0">
                          <a:solidFill>
                            <a:schemeClr val="tx1"/>
                          </a:solidFill>
                          <a:latin typeface="Arial" panose="020B0604020202020204" pitchFamily="34" charset="0"/>
                          <a:cs typeface="Arial" panose="020B0604020202020204" pitchFamily="34" charset="0"/>
                        </a:rPr>
                        <a:t> et </a:t>
                      </a:r>
                      <a:r>
                        <a:rPr lang="en-US" sz="1400" dirty="0" err="1">
                          <a:solidFill>
                            <a:schemeClr val="tx1"/>
                          </a:solidFill>
                          <a:latin typeface="Arial" panose="020B0604020202020204" pitchFamily="34" charset="0"/>
                          <a:cs typeface="Arial" panose="020B0604020202020204" pitchFamily="34" charset="0"/>
                        </a:rPr>
                        <a:t>trotinnettes</a:t>
                      </a:r>
                      <a:endParaRPr lang="en-US" sz="1400" dirty="0">
                        <a:solidFill>
                          <a:schemeClr val="tx1"/>
                        </a:solidFill>
                        <a:latin typeface="Arial" panose="020B0604020202020204" pitchFamily="34" charset="0"/>
                        <a:cs typeface="Arial" panose="020B0604020202020204" pitchFamily="34" charset="0"/>
                      </a:endParaRPr>
                    </a:p>
                  </a:txBody>
                  <a:tcPr marL="107527" marR="107527" marT="107527" marB="107527" anchor="ctr">
                    <a:lnL w="26882" cap="flat" cmpd="sng" algn="ctr">
                      <a:solidFill>
                        <a:srgbClr val="03989E"/>
                      </a:solidFill>
                      <a:prstDash val="solid"/>
                      <a:round/>
                      <a:headEnd type="none" w="med" len="med"/>
                      <a:tailEnd type="none" w="med" len="med"/>
                    </a:lnL>
                    <a:lnR w="26882" cap="flat" cmpd="sng" algn="ctr">
                      <a:solidFill>
                        <a:srgbClr val="03989E"/>
                      </a:solidFill>
                      <a:prstDash val="solid"/>
                      <a:round/>
                      <a:headEnd type="none" w="med" len="med"/>
                      <a:tailEnd type="none" w="med" len="med"/>
                    </a:lnR>
                    <a:lnT w="26882" cap="flat" cmpd="sng" algn="ctr">
                      <a:solidFill>
                        <a:srgbClr val="03989E"/>
                      </a:solidFill>
                      <a:prstDash val="solid"/>
                      <a:round/>
                      <a:headEnd type="none" w="med" len="med"/>
                      <a:tailEnd type="none" w="med" len="med"/>
                    </a:lnT>
                    <a:lnB w="26882" cap="flat" cmpd="sng" algn="ctr">
                      <a:solidFill>
                        <a:srgbClr val="03989E"/>
                      </a:solidFill>
                      <a:prstDash val="solid"/>
                      <a:round/>
                      <a:headEnd type="none" w="med" len="med"/>
                      <a:tailEnd type="none" w="med" len="med"/>
                    </a:lnB>
                    <a:solidFill>
                      <a:srgbClr val="FFFFFF"/>
                    </a:solidFill>
                  </a:tcPr>
                </a:tc>
                <a:tc>
                  <a:txBody>
                    <a:bodyPr/>
                    <a:lstStyle/>
                    <a:p>
                      <a:pPr algn="ctr">
                        <a:lnSpc>
                          <a:spcPts val="1925"/>
                        </a:lnSpc>
                        <a:defRPr/>
                      </a:pPr>
                      <a:r>
                        <a:rPr lang="en-US" sz="1400" dirty="0" err="1">
                          <a:solidFill>
                            <a:schemeClr val="tx1"/>
                          </a:solidFill>
                          <a:latin typeface="Arial" panose="020B0604020202020204" pitchFamily="34" charset="0"/>
                          <a:cs typeface="Arial" panose="020B0604020202020204" pitchFamily="34" charset="0"/>
                        </a:rPr>
                        <a:t>Développer</a:t>
                      </a:r>
                      <a:r>
                        <a:rPr lang="en-US" sz="1400" dirty="0">
                          <a:solidFill>
                            <a:schemeClr val="tx1"/>
                          </a:solidFill>
                          <a:latin typeface="Arial" panose="020B0604020202020204" pitchFamily="34" charset="0"/>
                          <a:cs typeface="Arial" panose="020B0604020202020204" pitchFamily="34" charset="0"/>
                        </a:rPr>
                        <a:t> la coordination</a:t>
                      </a:r>
                    </a:p>
                  </a:txBody>
                  <a:tcPr marL="107527" marR="107527" marT="107527" marB="107527" anchor="ctr">
                    <a:lnL w="26882" cap="flat" cmpd="sng" algn="ctr">
                      <a:solidFill>
                        <a:srgbClr val="03989E"/>
                      </a:solidFill>
                      <a:prstDash val="solid"/>
                      <a:round/>
                      <a:headEnd type="none" w="med" len="med"/>
                      <a:tailEnd type="none" w="med" len="med"/>
                    </a:lnL>
                    <a:lnR w="26882" cap="flat" cmpd="sng" algn="ctr">
                      <a:solidFill>
                        <a:srgbClr val="03989E"/>
                      </a:solidFill>
                      <a:prstDash val="solid"/>
                      <a:round/>
                      <a:headEnd type="none" w="med" len="med"/>
                      <a:tailEnd type="none" w="med" len="med"/>
                    </a:lnR>
                    <a:lnT w="26882" cap="flat" cmpd="sng" algn="ctr">
                      <a:solidFill>
                        <a:srgbClr val="03989E"/>
                      </a:solidFill>
                      <a:prstDash val="solid"/>
                      <a:round/>
                      <a:headEnd type="none" w="med" len="med"/>
                      <a:tailEnd type="none" w="med" len="med"/>
                    </a:lnT>
                    <a:lnB w="26882" cap="flat" cmpd="sng" algn="ctr">
                      <a:solidFill>
                        <a:srgbClr val="03989E"/>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557455">
                <a:tc>
                  <a:txBody>
                    <a:bodyPr/>
                    <a:lstStyle/>
                    <a:p>
                      <a:pPr algn="ctr">
                        <a:lnSpc>
                          <a:spcPts val="1917"/>
                        </a:lnSpc>
                        <a:defRPr/>
                      </a:pPr>
                      <a:r>
                        <a:rPr lang="en-US" sz="1400" dirty="0">
                          <a:solidFill>
                            <a:schemeClr val="tx1"/>
                          </a:solidFill>
                          <a:latin typeface="Arial" panose="020B0604020202020204" pitchFamily="34" charset="0"/>
                          <a:cs typeface="Arial" panose="020B0604020202020204" pitchFamily="34" charset="0"/>
                        </a:rPr>
                        <a:t>Jeux de course et de </a:t>
                      </a:r>
                      <a:r>
                        <a:rPr lang="en-US" sz="1400" dirty="0" err="1">
                          <a:solidFill>
                            <a:schemeClr val="tx1"/>
                          </a:solidFill>
                          <a:latin typeface="Arial" panose="020B0604020202020204" pitchFamily="34" charset="0"/>
                          <a:cs typeface="Arial" panose="020B0604020202020204" pitchFamily="34" charset="0"/>
                        </a:rPr>
                        <a:t>poursuite</a:t>
                      </a:r>
                      <a:endParaRPr lang="en-US" sz="1400" dirty="0">
                        <a:solidFill>
                          <a:schemeClr val="tx1"/>
                        </a:solidFill>
                        <a:latin typeface="Arial" panose="020B0604020202020204" pitchFamily="34" charset="0"/>
                        <a:cs typeface="Arial" panose="020B0604020202020204" pitchFamily="34" charset="0"/>
                      </a:endParaRPr>
                    </a:p>
                  </a:txBody>
                  <a:tcPr marL="107527" marR="107527" marT="107527" marB="107527" anchor="ctr">
                    <a:lnL w="26882" cap="flat" cmpd="sng" algn="ctr">
                      <a:solidFill>
                        <a:srgbClr val="03989E"/>
                      </a:solidFill>
                      <a:prstDash val="solid"/>
                      <a:round/>
                      <a:headEnd type="none" w="med" len="med"/>
                      <a:tailEnd type="none" w="med" len="med"/>
                    </a:lnL>
                    <a:lnR w="26882" cap="flat" cmpd="sng" algn="ctr">
                      <a:solidFill>
                        <a:srgbClr val="03989E"/>
                      </a:solidFill>
                      <a:prstDash val="solid"/>
                      <a:round/>
                      <a:headEnd type="none" w="med" len="med"/>
                      <a:tailEnd type="none" w="med" len="med"/>
                    </a:lnR>
                    <a:lnT w="26882" cap="flat" cmpd="sng" algn="ctr">
                      <a:solidFill>
                        <a:srgbClr val="03989E"/>
                      </a:solidFill>
                      <a:prstDash val="solid"/>
                      <a:round/>
                      <a:headEnd type="none" w="med" len="med"/>
                      <a:tailEnd type="none" w="med" len="med"/>
                    </a:lnT>
                    <a:lnB w="26882" cap="flat" cmpd="sng" algn="ctr">
                      <a:solidFill>
                        <a:srgbClr val="03989E"/>
                      </a:solidFill>
                      <a:prstDash val="solid"/>
                      <a:round/>
                      <a:headEnd type="none" w="med" len="med"/>
                      <a:tailEnd type="none" w="med" len="med"/>
                    </a:lnB>
                    <a:solidFill>
                      <a:srgbClr val="FFFFFF"/>
                    </a:solidFill>
                  </a:tcPr>
                </a:tc>
                <a:tc>
                  <a:txBody>
                    <a:bodyPr/>
                    <a:lstStyle/>
                    <a:p>
                      <a:pPr algn="ctr">
                        <a:lnSpc>
                          <a:spcPts val="1925"/>
                        </a:lnSpc>
                        <a:defRPr/>
                      </a:pPr>
                      <a:r>
                        <a:rPr lang="en-US" sz="1400" dirty="0" err="1">
                          <a:solidFill>
                            <a:schemeClr val="tx1"/>
                          </a:solidFill>
                          <a:latin typeface="Arial" panose="020B0604020202020204" pitchFamily="34" charset="0"/>
                          <a:cs typeface="Arial" panose="020B0604020202020204" pitchFamily="34" charset="0"/>
                        </a:rPr>
                        <a:t>Travailler</a:t>
                      </a:r>
                      <a:r>
                        <a:rPr lang="en-US" sz="1400" dirty="0">
                          <a:solidFill>
                            <a:schemeClr val="tx1"/>
                          </a:solidFill>
                          <a:latin typeface="Arial" panose="020B0604020202020204" pitchFamily="34" charset="0"/>
                          <a:cs typeface="Arial" panose="020B0604020202020204" pitchFamily="34" charset="0"/>
                        </a:rPr>
                        <a:t> </a:t>
                      </a:r>
                      <a:r>
                        <a:rPr lang="en-US" sz="1400" dirty="0" err="1">
                          <a:solidFill>
                            <a:schemeClr val="tx1"/>
                          </a:solidFill>
                          <a:latin typeface="Arial" panose="020B0604020202020204" pitchFamily="34" charset="0"/>
                          <a:cs typeface="Arial" panose="020B0604020202020204" pitchFamily="34" charset="0"/>
                        </a:rPr>
                        <a:t>ses</a:t>
                      </a:r>
                      <a:r>
                        <a:rPr lang="en-US" sz="1400" dirty="0">
                          <a:solidFill>
                            <a:schemeClr val="tx1"/>
                          </a:solidFill>
                          <a:latin typeface="Arial" panose="020B0604020202020204" pitchFamily="34" charset="0"/>
                          <a:cs typeface="Arial" panose="020B0604020202020204" pitchFamily="34" charset="0"/>
                        </a:rPr>
                        <a:t> </a:t>
                      </a:r>
                      <a:r>
                        <a:rPr lang="en-US" sz="1400" dirty="0" err="1">
                          <a:solidFill>
                            <a:schemeClr val="tx1"/>
                          </a:solidFill>
                          <a:latin typeface="Arial" panose="020B0604020202020204" pitchFamily="34" charset="0"/>
                          <a:cs typeface="Arial" panose="020B0604020202020204" pitchFamily="34" charset="0"/>
                        </a:rPr>
                        <a:t>habiletés</a:t>
                      </a:r>
                      <a:r>
                        <a:rPr lang="en-US" sz="1400" dirty="0">
                          <a:solidFill>
                            <a:schemeClr val="tx1"/>
                          </a:solidFill>
                          <a:latin typeface="Arial" panose="020B0604020202020204" pitchFamily="34" charset="0"/>
                          <a:cs typeface="Arial" panose="020B0604020202020204" pitchFamily="34" charset="0"/>
                        </a:rPr>
                        <a:t> </a:t>
                      </a:r>
                      <a:r>
                        <a:rPr lang="en-US" sz="1400" dirty="0" err="1">
                          <a:solidFill>
                            <a:schemeClr val="tx1"/>
                          </a:solidFill>
                          <a:latin typeface="Arial" panose="020B0604020202020204" pitchFamily="34" charset="0"/>
                          <a:cs typeface="Arial" panose="020B0604020202020204" pitchFamily="34" charset="0"/>
                        </a:rPr>
                        <a:t>motrices</a:t>
                      </a:r>
                      <a:endParaRPr lang="en-US" sz="1400" dirty="0">
                        <a:solidFill>
                          <a:schemeClr val="tx1"/>
                        </a:solidFill>
                        <a:latin typeface="Arial" panose="020B0604020202020204" pitchFamily="34" charset="0"/>
                        <a:cs typeface="Arial" panose="020B0604020202020204" pitchFamily="34" charset="0"/>
                      </a:endParaRPr>
                    </a:p>
                  </a:txBody>
                  <a:tcPr marL="107527" marR="107527" marT="107527" marB="107527" anchor="ctr">
                    <a:lnL w="26882" cap="flat" cmpd="sng" algn="ctr">
                      <a:solidFill>
                        <a:srgbClr val="03989E"/>
                      </a:solidFill>
                      <a:prstDash val="solid"/>
                      <a:round/>
                      <a:headEnd type="none" w="med" len="med"/>
                      <a:tailEnd type="none" w="med" len="med"/>
                    </a:lnL>
                    <a:lnR w="26882" cap="flat" cmpd="sng" algn="ctr">
                      <a:solidFill>
                        <a:srgbClr val="03989E"/>
                      </a:solidFill>
                      <a:prstDash val="solid"/>
                      <a:round/>
                      <a:headEnd type="none" w="med" len="med"/>
                      <a:tailEnd type="none" w="med" len="med"/>
                    </a:lnR>
                    <a:lnT w="26882" cap="flat" cmpd="sng" algn="ctr">
                      <a:solidFill>
                        <a:srgbClr val="03989E"/>
                      </a:solidFill>
                      <a:prstDash val="solid"/>
                      <a:round/>
                      <a:headEnd type="none" w="med" len="med"/>
                      <a:tailEnd type="none" w="med" len="med"/>
                    </a:lnT>
                    <a:lnB w="26882" cap="flat" cmpd="sng" algn="ctr">
                      <a:solidFill>
                        <a:srgbClr val="03989E"/>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r h="663756">
                <a:tc>
                  <a:txBody>
                    <a:bodyPr/>
                    <a:lstStyle/>
                    <a:p>
                      <a:pPr algn="ctr">
                        <a:lnSpc>
                          <a:spcPts val="1917"/>
                        </a:lnSpc>
                        <a:defRPr/>
                      </a:pPr>
                      <a:r>
                        <a:rPr lang="en-US" sz="1400" dirty="0" err="1">
                          <a:solidFill>
                            <a:schemeClr val="tx1"/>
                          </a:solidFill>
                          <a:latin typeface="Arial" panose="020B0604020202020204" pitchFamily="34" charset="0"/>
                          <a:cs typeface="Arial" panose="020B0604020202020204" pitchFamily="34" charset="0"/>
                        </a:rPr>
                        <a:t>Parcours</a:t>
                      </a:r>
                      <a:r>
                        <a:rPr lang="en-US" sz="1400" dirty="0">
                          <a:solidFill>
                            <a:schemeClr val="tx1"/>
                          </a:solidFill>
                          <a:latin typeface="Arial" panose="020B0604020202020204" pitchFamily="34" charset="0"/>
                          <a:cs typeface="Arial" panose="020B0604020202020204" pitchFamily="34" charset="0"/>
                        </a:rPr>
                        <a:t> de </a:t>
                      </a:r>
                      <a:r>
                        <a:rPr lang="en-US" sz="1400" dirty="0" err="1">
                          <a:solidFill>
                            <a:schemeClr val="tx1"/>
                          </a:solidFill>
                          <a:latin typeface="Arial" panose="020B0604020202020204" pitchFamily="34" charset="0"/>
                          <a:cs typeface="Arial" panose="020B0604020202020204" pitchFamily="34" charset="0"/>
                        </a:rPr>
                        <a:t>psychomotricité</a:t>
                      </a:r>
                      <a:endParaRPr lang="en-US" sz="1400" dirty="0">
                        <a:solidFill>
                          <a:schemeClr val="tx1"/>
                        </a:solidFill>
                        <a:latin typeface="Arial" panose="020B0604020202020204" pitchFamily="34" charset="0"/>
                        <a:cs typeface="Arial" panose="020B0604020202020204" pitchFamily="34" charset="0"/>
                      </a:endParaRPr>
                    </a:p>
                  </a:txBody>
                  <a:tcPr marL="107527" marR="107527" marT="107527" marB="107527" anchor="ctr">
                    <a:lnL w="26882" cap="flat" cmpd="sng" algn="ctr">
                      <a:solidFill>
                        <a:srgbClr val="03989E"/>
                      </a:solidFill>
                      <a:prstDash val="solid"/>
                      <a:round/>
                      <a:headEnd type="none" w="med" len="med"/>
                      <a:tailEnd type="none" w="med" len="med"/>
                    </a:lnL>
                    <a:lnR w="26882" cap="flat" cmpd="sng" algn="ctr">
                      <a:solidFill>
                        <a:srgbClr val="03989E"/>
                      </a:solidFill>
                      <a:prstDash val="solid"/>
                      <a:round/>
                      <a:headEnd type="none" w="med" len="med"/>
                      <a:tailEnd type="none" w="med" len="med"/>
                    </a:lnR>
                    <a:lnT w="26882" cap="flat" cmpd="sng" algn="ctr">
                      <a:solidFill>
                        <a:srgbClr val="03989E"/>
                      </a:solidFill>
                      <a:prstDash val="solid"/>
                      <a:round/>
                      <a:headEnd type="none" w="med" len="med"/>
                      <a:tailEnd type="none" w="med" len="med"/>
                    </a:lnT>
                    <a:lnB w="26882" cap="flat" cmpd="sng" algn="ctr">
                      <a:solidFill>
                        <a:srgbClr val="03989E"/>
                      </a:solidFill>
                      <a:prstDash val="solid"/>
                      <a:round/>
                      <a:headEnd type="none" w="med" len="med"/>
                      <a:tailEnd type="none" w="med" len="med"/>
                    </a:lnB>
                    <a:solidFill>
                      <a:srgbClr val="FFFFFF"/>
                    </a:solidFill>
                  </a:tcPr>
                </a:tc>
                <a:tc>
                  <a:txBody>
                    <a:bodyPr/>
                    <a:lstStyle/>
                    <a:p>
                      <a:pPr algn="ctr">
                        <a:lnSpc>
                          <a:spcPts val="1925"/>
                        </a:lnSpc>
                        <a:defRPr/>
                      </a:pPr>
                      <a:r>
                        <a:rPr lang="en-US" sz="1400" dirty="0" err="1">
                          <a:solidFill>
                            <a:schemeClr val="tx1"/>
                          </a:solidFill>
                          <a:latin typeface="Arial" panose="020B0604020202020204" pitchFamily="34" charset="0"/>
                          <a:cs typeface="Arial" panose="020B0604020202020204" pitchFamily="34" charset="0"/>
                        </a:rPr>
                        <a:t>Travailler</a:t>
                      </a:r>
                      <a:r>
                        <a:rPr lang="en-US" sz="1400" dirty="0">
                          <a:solidFill>
                            <a:schemeClr val="tx1"/>
                          </a:solidFill>
                          <a:latin typeface="Arial" panose="020B0604020202020204" pitchFamily="34" charset="0"/>
                          <a:cs typeface="Arial" panose="020B0604020202020204" pitchFamily="34" charset="0"/>
                        </a:rPr>
                        <a:t> le tonus </a:t>
                      </a:r>
                      <a:r>
                        <a:rPr lang="en-US" sz="1400" dirty="0" err="1">
                          <a:solidFill>
                            <a:schemeClr val="tx1"/>
                          </a:solidFill>
                          <a:latin typeface="Arial" panose="020B0604020202020204" pitchFamily="34" charset="0"/>
                          <a:cs typeface="Arial" panose="020B0604020202020204" pitchFamily="34" charset="0"/>
                        </a:rPr>
                        <a:t>musculaire</a:t>
                      </a:r>
                      <a:r>
                        <a:rPr lang="en-US" sz="1400" dirty="0">
                          <a:solidFill>
                            <a:schemeClr val="tx1"/>
                          </a:solidFill>
                          <a:latin typeface="Arial" panose="020B0604020202020204" pitchFamily="34" charset="0"/>
                          <a:cs typeface="Arial" panose="020B0604020202020204" pitchFamily="34" charset="0"/>
                        </a:rPr>
                        <a:t> et </a:t>
                      </a:r>
                      <a:r>
                        <a:rPr lang="en-US" sz="1400" dirty="0" err="1">
                          <a:solidFill>
                            <a:schemeClr val="tx1"/>
                          </a:solidFill>
                          <a:latin typeface="Arial" panose="020B0604020202020204" pitchFamily="34" charset="0"/>
                          <a:cs typeface="Arial" panose="020B0604020202020204" pitchFamily="34" charset="0"/>
                        </a:rPr>
                        <a:t>l’équilibre</a:t>
                      </a:r>
                      <a:endParaRPr lang="en-US" sz="1400" dirty="0">
                        <a:solidFill>
                          <a:schemeClr val="tx1"/>
                        </a:solidFill>
                        <a:latin typeface="Arial" panose="020B0604020202020204" pitchFamily="34" charset="0"/>
                        <a:cs typeface="Arial" panose="020B0604020202020204" pitchFamily="34" charset="0"/>
                      </a:endParaRPr>
                    </a:p>
                  </a:txBody>
                  <a:tcPr marL="107527" marR="107527" marT="107527" marB="107527" anchor="ctr">
                    <a:lnL w="26882" cap="flat" cmpd="sng" algn="ctr">
                      <a:solidFill>
                        <a:srgbClr val="03989E"/>
                      </a:solidFill>
                      <a:prstDash val="solid"/>
                      <a:round/>
                      <a:headEnd type="none" w="med" len="med"/>
                      <a:tailEnd type="none" w="med" len="med"/>
                    </a:lnL>
                    <a:lnR w="26882" cap="flat" cmpd="sng" algn="ctr">
                      <a:solidFill>
                        <a:srgbClr val="03989E"/>
                      </a:solidFill>
                      <a:prstDash val="solid"/>
                      <a:round/>
                      <a:headEnd type="none" w="med" len="med"/>
                      <a:tailEnd type="none" w="med" len="med"/>
                    </a:lnR>
                    <a:lnT w="26882" cap="flat" cmpd="sng" algn="ctr">
                      <a:solidFill>
                        <a:srgbClr val="03989E"/>
                      </a:solidFill>
                      <a:prstDash val="solid"/>
                      <a:round/>
                      <a:headEnd type="none" w="med" len="med"/>
                      <a:tailEnd type="none" w="med" len="med"/>
                    </a:lnT>
                    <a:lnB w="26882" cap="flat" cmpd="sng" algn="ctr">
                      <a:solidFill>
                        <a:srgbClr val="03989E"/>
                      </a:solidFill>
                      <a:prstDash val="solid"/>
                      <a:round/>
                      <a:headEnd type="none" w="med" len="med"/>
                      <a:tailEnd type="none" w="med" len="med"/>
                    </a:lnB>
                    <a:solidFill>
                      <a:srgbClr val="FFFFFF"/>
                    </a:solidFill>
                  </a:tcPr>
                </a:tc>
                <a:extLst>
                  <a:ext uri="{0D108BD9-81ED-4DB2-BD59-A6C34878D82A}">
                    <a16:rowId xmlns:a16="http://schemas.microsoft.com/office/drawing/2014/main" val="10009"/>
                  </a:ext>
                </a:extLst>
              </a:tr>
            </a:tbl>
          </a:graphicData>
        </a:graphic>
      </p:graphicFrame>
      <p:graphicFrame>
        <p:nvGraphicFramePr>
          <p:cNvPr id="4" name="Table 4"/>
          <p:cNvGraphicFramePr>
            <a:graphicFrameLocks noGrp="1"/>
          </p:cNvGraphicFramePr>
          <p:nvPr>
            <p:extLst>
              <p:ext uri="{D42A27DB-BD31-4B8C-83A1-F6EECF244321}">
                <p14:modId xmlns:p14="http://schemas.microsoft.com/office/powerpoint/2010/main" val="816895886"/>
              </p:ext>
            </p:extLst>
          </p:nvPr>
        </p:nvGraphicFramePr>
        <p:xfrm>
          <a:off x="756000" y="1047765"/>
          <a:ext cx="6114447" cy="2184306"/>
        </p:xfrm>
        <a:graphic>
          <a:graphicData uri="http://schemas.openxmlformats.org/drawingml/2006/table">
            <a:tbl>
              <a:tblPr/>
              <a:tblGrid>
                <a:gridCol w="6114447">
                  <a:extLst>
                    <a:ext uri="{9D8B030D-6E8A-4147-A177-3AD203B41FA5}">
                      <a16:colId xmlns:a16="http://schemas.microsoft.com/office/drawing/2014/main" val="20000"/>
                    </a:ext>
                  </a:extLst>
                </a:gridCol>
              </a:tblGrid>
              <a:tr h="1071552">
                <a:tc>
                  <a:txBody>
                    <a:bodyPr/>
                    <a:lstStyle/>
                    <a:p>
                      <a:pPr algn="ctr">
                        <a:lnSpc>
                          <a:spcPts val="3037"/>
                        </a:lnSpc>
                        <a:defRPr/>
                      </a:pPr>
                      <a:r>
                        <a:rPr lang="en-US" sz="2169" dirty="0" err="1">
                          <a:solidFill>
                            <a:srgbClr val="000000"/>
                          </a:solidFill>
                          <a:latin typeface="Open Sans Bold"/>
                        </a:rPr>
                        <a:t>Développement</a:t>
                      </a:r>
                      <a:r>
                        <a:rPr lang="en-US" sz="2169" dirty="0">
                          <a:solidFill>
                            <a:srgbClr val="000000"/>
                          </a:solidFill>
                          <a:latin typeface="Open Sans Bold"/>
                        </a:rPr>
                        <a:t> physique, </a:t>
                      </a:r>
                      <a:r>
                        <a:rPr lang="en-US" sz="2169" dirty="0" err="1">
                          <a:solidFill>
                            <a:srgbClr val="000000"/>
                          </a:solidFill>
                          <a:latin typeface="Open Sans Bold"/>
                        </a:rPr>
                        <a:t>moteur</a:t>
                      </a:r>
                      <a:r>
                        <a:rPr lang="en-US" sz="2169" dirty="0">
                          <a:solidFill>
                            <a:srgbClr val="000000"/>
                          </a:solidFill>
                          <a:latin typeface="Open Sans Bold"/>
                        </a:rPr>
                        <a:t> et </a:t>
                      </a:r>
                      <a:r>
                        <a:rPr lang="en-US" sz="2169" dirty="0" err="1">
                          <a:solidFill>
                            <a:srgbClr val="000000"/>
                          </a:solidFill>
                          <a:latin typeface="Open Sans Bold"/>
                        </a:rPr>
                        <a:t>psychomoteur</a:t>
                      </a:r>
                      <a:endParaRPr lang="en-US" sz="1100" dirty="0"/>
                    </a:p>
                  </a:txBody>
                  <a:tcPr marL="107527" marR="107527" marT="107527" marB="107527" anchor="ctr">
                    <a:lnL w="26882" cap="flat" cmpd="sng" algn="ctr">
                      <a:solidFill>
                        <a:srgbClr val="03989E"/>
                      </a:solidFill>
                      <a:prstDash val="solid"/>
                      <a:round/>
                      <a:headEnd type="none" w="med" len="med"/>
                      <a:tailEnd type="none" w="med" len="med"/>
                    </a:lnL>
                    <a:lnR w="26882" cap="flat" cmpd="sng" algn="ctr">
                      <a:solidFill>
                        <a:srgbClr val="03989E"/>
                      </a:solidFill>
                      <a:prstDash val="solid"/>
                      <a:round/>
                      <a:headEnd type="none" w="med" len="med"/>
                      <a:tailEnd type="none" w="med" len="med"/>
                    </a:lnR>
                    <a:lnT w="26882" cap="flat" cmpd="sng" algn="ctr">
                      <a:solidFill>
                        <a:srgbClr val="03989E"/>
                      </a:solidFill>
                      <a:prstDash val="solid"/>
                      <a:round/>
                      <a:headEnd type="none" w="med" len="med"/>
                      <a:tailEnd type="none" w="med" len="med"/>
                    </a:lnT>
                    <a:lnB w="26882" cap="flat" cmpd="sng" algn="ctr">
                      <a:solidFill>
                        <a:srgbClr val="03989E"/>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946055">
                <a:tc>
                  <a:txBody>
                    <a:bodyPr/>
                    <a:lstStyle/>
                    <a:p>
                      <a:pPr algn="ctr">
                        <a:lnSpc>
                          <a:spcPts val="1777"/>
                        </a:lnSpc>
                        <a:defRPr/>
                      </a:pPr>
                      <a:r>
                        <a:rPr lang="en-US" sz="1400" dirty="0">
                          <a:solidFill>
                            <a:srgbClr val="000000"/>
                          </a:solidFill>
                          <a:latin typeface="Arial" panose="020B0604020202020204" pitchFamily="34" charset="0"/>
                          <a:cs typeface="Arial" panose="020B0604020202020204" pitchFamily="34" charset="0"/>
                        </a:rPr>
                        <a:t>Ce type </a:t>
                      </a:r>
                      <a:r>
                        <a:rPr lang="en-US" sz="1400" dirty="0" err="1">
                          <a:solidFill>
                            <a:srgbClr val="000000"/>
                          </a:solidFill>
                          <a:latin typeface="Arial" panose="020B0604020202020204" pitchFamily="34" charset="0"/>
                          <a:cs typeface="Arial" panose="020B0604020202020204" pitchFamily="34" charset="0"/>
                        </a:rPr>
                        <a:t>d'activité</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inclut</a:t>
                      </a:r>
                      <a:r>
                        <a:rPr lang="en-US" sz="1400" dirty="0">
                          <a:solidFill>
                            <a:srgbClr val="000000"/>
                          </a:solidFill>
                          <a:latin typeface="Arial" panose="020B0604020202020204" pitchFamily="34" charset="0"/>
                          <a:cs typeface="Arial" panose="020B0604020202020204" pitchFamily="34" charset="0"/>
                        </a:rPr>
                        <a:t> la </a:t>
                      </a:r>
                      <a:r>
                        <a:rPr lang="en-US" sz="1400" dirty="0" err="1">
                          <a:solidFill>
                            <a:srgbClr val="000000"/>
                          </a:solidFill>
                          <a:latin typeface="Arial" panose="020B0604020202020204" pitchFamily="34" charset="0"/>
                          <a:cs typeface="Arial" panose="020B0604020202020204" pitchFamily="34" charset="0"/>
                        </a:rPr>
                        <a:t>motricité</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globale</a:t>
                      </a:r>
                      <a:r>
                        <a:rPr lang="en-US" sz="1400" dirty="0">
                          <a:solidFill>
                            <a:srgbClr val="000000"/>
                          </a:solidFill>
                          <a:latin typeface="Arial" panose="020B0604020202020204" pitchFamily="34" charset="0"/>
                          <a:cs typeface="Arial" panose="020B0604020202020204" pitchFamily="34" charset="0"/>
                        </a:rPr>
                        <a:t>, la </a:t>
                      </a:r>
                      <a:r>
                        <a:rPr lang="en-US" sz="1400" dirty="0" err="1">
                          <a:solidFill>
                            <a:srgbClr val="000000"/>
                          </a:solidFill>
                          <a:latin typeface="Arial" panose="020B0604020202020204" pitchFamily="34" charset="0"/>
                          <a:cs typeface="Arial" panose="020B0604020202020204" pitchFamily="34" charset="0"/>
                        </a:rPr>
                        <a:t>motricité</a:t>
                      </a:r>
                      <a:r>
                        <a:rPr lang="en-US" sz="1400" dirty="0">
                          <a:solidFill>
                            <a:srgbClr val="000000"/>
                          </a:solidFill>
                          <a:latin typeface="Arial" panose="020B0604020202020204" pitchFamily="34" charset="0"/>
                          <a:cs typeface="Arial" panose="020B0604020202020204" pitchFamily="34" charset="0"/>
                        </a:rPr>
                        <a:t> fine, la </a:t>
                      </a:r>
                      <a:r>
                        <a:rPr lang="en-US" sz="1400" dirty="0" err="1">
                          <a:solidFill>
                            <a:srgbClr val="000000"/>
                          </a:solidFill>
                          <a:latin typeface="Arial" panose="020B0604020202020204" pitchFamily="34" charset="0"/>
                          <a:cs typeface="Arial" panose="020B0604020202020204" pitchFamily="34" charset="0"/>
                        </a:rPr>
                        <a:t>connaissance</a:t>
                      </a:r>
                      <a:r>
                        <a:rPr lang="en-US" sz="1400" dirty="0">
                          <a:solidFill>
                            <a:srgbClr val="000000"/>
                          </a:solidFill>
                          <a:latin typeface="Arial" panose="020B0604020202020204" pitchFamily="34" charset="0"/>
                          <a:cs typeface="Arial" panose="020B0604020202020204" pitchFamily="34" charset="0"/>
                        </a:rPr>
                        <a:t> et la conscience des parties de son corps (</a:t>
                      </a:r>
                      <a:r>
                        <a:rPr lang="en-US" sz="1400" dirty="0" err="1">
                          <a:solidFill>
                            <a:srgbClr val="000000"/>
                          </a:solidFill>
                          <a:latin typeface="Arial" panose="020B0604020202020204" pitchFamily="34" charset="0"/>
                          <a:cs typeface="Arial" panose="020B0604020202020204" pitchFamily="34" charset="0"/>
                        </a:rPr>
                        <a:t>schéma</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corporel</a:t>
                      </a:r>
                      <a:r>
                        <a:rPr lang="en-US" sz="1400" dirty="0">
                          <a:solidFill>
                            <a:srgbClr val="000000"/>
                          </a:solidFill>
                          <a:latin typeface="Arial" panose="020B0604020202020204" pitchFamily="34" charset="0"/>
                          <a:cs typeface="Arial" panose="020B0604020202020204" pitchFamily="34" charset="0"/>
                        </a:rPr>
                        <a:t>), le tonus et </a:t>
                      </a:r>
                      <a:r>
                        <a:rPr lang="en-US" sz="1400" dirty="0" err="1">
                          <a:solidFill>
                            <a:srgbClr val="000000"/>
                          </a:solidFill>
                          <a:latin typeface="Arial" panose="020B0604020202020204" pitchFamily="34" charset="0"/>
                          <a:cs typeface="Arial" panose="020B0604020202020204" pitchFamily="34" charset="0"/>
                        </a:rPr>
                        <a:t>l'équilibre</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l'organisation</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spatiale</a:t>
                      </a:r>
                      <a:r>
                        <a:rPr lang="en-US" sz="1400" dirty="0">
                          <a:solidFill>
                            <a:srgbClr val="000000"/>
                          </a:solidFill>
                          <a:latin typeface="Arial" panose="020B0604020202020204" pitchFamily="34" charset="0"/>
                          <a:cs typeface="Arial" panose="020B0604020202020204" pitchFamily="34" charset="0"/>
                        </a:rPr>
                        <a:t> et </a:t>
                      </a:r>
                      <a:r>
                        <a:rPr lang="en-US" sz="1400" dirty="0" err="1">
                          <a:solidFill>
                            <a:srgbClr val="000000"/>
                          </a:solidFill>
                          <a:latin typeface="Arial" panose="020B0604020202020204" pitchFamily="34" charset="0"/>
                          <a:cs typeface="Arial" panose="020B0604020202020204" pitchFamily="34" charset="0"/>
                        </a:rPr>
                        <a:t>temporelle</a:t>
                      </a:r>
                      <a:r>
                        <a:rPr lang="en-US" sz="1400" dirty="0">
                          <a:solidFill>
                            <a:srgbClr val="000000"/>
                          </a:solidFill>
                          <a:latin typeface="Arial" panose="020B0604020202020204" pitchFamily="34" charset="0"/>
                          <a:cs typeface="Arial" panose="020B0604020202020204" pitchFamily="34" charset="0"/>
                        </a:rPr>
                        <a:t>, le </a:t>
                      </a:r>
                      <a:r>
                        <a:rPr lang="en-US" sz="1400" dirty="0" err="1">
                          <a:solidFill>
                            <a:srgbClr val="000000"/>
                          </a:solidFill>
                          <a:latin typeface="Arial" panose="020B0604020202020204" pitchFamily="34" charset="0"/>
                          <a:cs typeface="Arial" panose="020B0604020202020204" pitchFamily="34" charset="0"/>
                        </a:rPr>
                        <a:t>sens</a:t>
                      </a:r>
                      <a:r>
                        <a:rPr lang="en-US" sz="1400" dirty="0">
                          <a:solidFill>
                            <a:srgbClr val="000000"/>
                          </a:solidFill>
                          <a:latin typeface="Arial" panose="020B0604020202020204" pitchFamily="34" charset="0"/>
                          <a:cs typeface="Arial" panose="020B0604020202020204" pitchFamily="34" charset="0"/>
                        </a:rPr>
                        <a:t> du </a:t>
                      </a:r>
                      <a:r>
                        <a:rPr lang="en-US" sz="1400" dirty="0" err="1">
                          <a:solidFill>
                            <a:srgbClr val="000000"/>
                          </a:solidFill>
                          <a:latin typeface="Arial" panose="020B0604020202020204" pitchFamily="34" charset="0"/>
                          <a:cs typeface="Arial" panose="020B0604020202020204" pitchFamily="34" charset="0"/>
                        </a:rPr>
                        <a:t>rythme</a:t>
                      </a:r>
                      <a:r>
                        <a:rPr lang="en-US" sz="1400" dirty="0">
                          <a:solidFill>
                            <a:srgbClr val="000000"/>
                          </a:solidFill>
                          <a:latin typeface="Arial" panose="020B0604020202020204" pitchFamily="34" charset="0"/>
                          <a:cs typeface="Arial" panose="020B0604020202020204" pitchFamily="34" charset="0"/>
                        </a:rPr>
                        <a:t>.</a:t>
                      </a:r>
                      <a:endParaRPr lang="en-US" sz="1200" dirty="0">
                        <a:latin typeface="Arial" panose="020B0604020202020204" pitchFamily="34" charset="0"/>
                        <a:cs typeface="Arial" panose="020B0604020202020204" pitchFamily="34" charset="0"/>
                      </a:endParaRPr>
                    </a:p>
                  </a:txBody>
                  <a:tcPr marL="107527" marR="107527" marT="107527" marB="107527" anchor="ctr">
                    <a:lnL w="26882" cap="flat" cmpd="sng" algn="ctr">
                      <a:solidFill>
                        <a:srgbClr val="03989E"/>
                      </a:solidFill>
                      <a:prstDash val="solid"/>
                      <a:round/>
                      <a:headEnd type="none" w="med" len="med"/>
                      <a:tailEnd type="none" w="med" len="med"/>
                    </a:lnL>
                    <a:lnR w="26882" cap="flat" cmpd="sng" algn="ctr">
                      <a:solidFill>
                        <a:srgbClr val="03989E"/>
                      </a:solidFill>
                      <a:prstDash val="solid"/>
                      <a:round/>
                      <a:headEnd type="none" w="med" len="med"/>
                      <a:tailEnd type="none" w="med" len="med"/>
                    </a:lnR>
                    <a:lnT w="26882" cap="flat" cmpd="sng" algn="ctr">
                      <a:solidFill>
                        <a:srgbClr val="03989E"/>
                      </a:solidFill>
                      <a:prstDash val="solid"/>
                      <a:round/>
                      <a:headEnd type="none" w="med" len="med"/>
                      <a:tailEnd type="none" w="med" len="med"/>
                    </a:lnT>
                    <a:lnB w="26882" cap="flat" cmpd="sng" algn="ctr">
                      <a:solidFill>
                        <a:srgbClr val="03989E"/>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6895" t="1046" r="26936" b="1004"/>
          <a:stretch>
            <a:fillRect/>
          </a:stretch>
        </p:blipFill>
        <p:spPr>
          <a:xfrm>
            <a:off x="0" y="0"/>
            <a:ext cx="7556500" cy="10693400"/>
          </a:xfrm>
          <a:prstGeom prst="rect">
            <a:avLst/>
          </a:prstGeom>
        </p:spPr>
      </p:pic>
      <p:graphicFrame>
        <p:nvGraphicFramePr>
          <p:cNvPr id="3" name="Table 3"/>
          <p:cNvGraphicFramePr>
            <a:graphicFrameLocks noGrp="1"/>
          </p:cNvGraphicFramePr>
          <p:nvPr>
            <p:extLst>
              <p:ext uri="{D42A27DB-BD31-4B8C-83A1-F6EECF244321}">
                <p14:modId xmlns:p14="http://schemas.microsoft.com/office/powerpoint/2010/main" val="994354357"/>
              </p:ext>
            </p:extLst>
          </p:nvPr>
        </p:nvGraphicFramePr>
        <p:xfrm>
          <a:off x="721026" y="3746500"/>
          <a:ext cx="6114448" cy="5743005"/>
        </p:xfrm>
        <a:graphic>
          <a:graphicData uri="http://schemas.openxmlformats.org/drawingml/2006/table">
            <a:tbl>
              <a:tblPr/>
              <a:tblGrid>
                <a:gridCol w="2599748">
                  <a:extLst>
                    <a:ext uri="{9D8B030D-6E8A-4147-A177-3AD203B41FA5}">
                      <a16:colId xmlns:a16="http://schemas.microsoft.com/office/drawing/2014/main" val="20000"/>
                    </a:ext>
                  </a:extLst>
                </a:gridCol>
                <a:gridCol w="3514700">
                  <a:extLst>
                    <a:ext uri="{9D8B030D-6E8A-4147-A177-3AD203B41FA5}">
                      <a16:colId xmlns:a16="http://schemas.microsoft.com/office/drawing/2014/main" val="20001"/>
                    </a:ext>
                  </a:extLst>
                </a:gridCol>
              </a:tblGrid>
              <a:tr h="583550">
                <a:tc>
                  <a:txBody>
                    <a:bodyPr/>
                    <a:lstStyle/>
                    <a:p>
                      <a:pPr algn="ctr">
                        <a:lnSpc>
                          <a:spcPts val="2337"/>
                        </a:lnSpc>
                        <a:defRPr/>
                      </a:pPr>
                      <a:r>
                        <a:rPr lang="en-US" sz="1669" b="1" dirty="0" err="1">
                          <a:solidFill>
                            <a:schemeClr val="tx1"/>
                          </a:solidFill>
                          <a:latin typeface="Open Sans Bold"/>
                        </a:rPr>
                        <a:t>Activités</a:t>
                      </a:r>
                      <a:endParaRPr lang="en-US" sz="1100" b="1" dirty="0">
                        <a:solidFill>
                          <a:schemeClr val="tx1"/>
                        </a:solidFill>
                      </a:endParaRPr>
                    </a:p>
                  </a:txBody>
                  <a:tcPr marL="107527" marR="107527" marT="107527" marB="107527" anchor="ctr">
                    <a:lnL w="26882" cap="flat" cmpd="sng" algn="ctr">
                      <a:solidFill>
                        <a:srgbClr val="03989E"/>
                      </a:solidFill>
                      <a:prstDash val="solid"/>
                      <a:round/>
                      <a:headEnd type="none" w="med" len="med"/>
                      <a:tailEnd type="none" w="med" len="med"/>
                    </a:lnL>
                    <a:lnR w="26882" cap="flat" cmpd="sng" algn="ctr">
                      <a:solidFill>
                        <a:srgbClr val="03989E"/>
                      </a:solidFill>
                      <a:prstDash val="solid"/>
                      <a:round/>
                      <a:headEnd type="none" w="med" len="med"/>
                      <a:tailEnd type="none" w="med" len="med"/>
                    </a:lnR>
                    <a:lnT w="26882" cap="flat" cmpd="sng" algn="ctr">
                      <a:solidFill>
                        <a:srgbClr val="03989E"/>
                      </a:solidFill>
                      <a:prstDash val="solid"/>
                      <a:round/>
                      <a:headEnd type="none" w="med" len="med"/>
                      <a:tailEnd type="none" w="med" len="med"/>
                    </a:lnT>
                    <a:lnB w="26882" cap="flat" cmpd="sng" algn="ctr">
                      <a:solidFill>
                        <a:srgbClr val="03989E"/>
                      </a:solidFill>
                      <a:prstDash val="solid"/>
                      <a:round/>
                      <a:headEnd type="none" w="med" len="med"/>
                      <a:tailEnd type="none" w="med" len="med"/>
                    </a:lnB>
                    <a:solidFill>
                      <a:srgbClr val="FFFFFF"/>
                    </a:solidFill>
                  </a:tcPr>
                </a:tc>
                <a:tc>
                  <a:txBody>
                    <a:bodyPr/>
                    <a:lstStyle/>
                    <a:p>
                      <a:pPr algn="ctr">
                        <a:lnSpc>
                          <a:spcPts val="2345"/>
                        </a:lnSpc>
                        <a:defRPr/>
                      </a:pPr>
                      <a:r>
                        <a:rPr lang="en-US" sz="1675" b="1" dirty="0" err="1">
                          <a:solidFill>
                            <a:schemeClr val="tx1"/>
                          </a:solidFill>
                          <a:latin typeface="Open Sans Bold"/>
                        </a:rPr>
                        <a:t>Objectifs</a:t>
                      </a:r>
                      <a:endParaRPr lang="en-US" sz="1100" b="1" dirty="0">
                        <a:solidFill>
                          <a:schemeClr val="tx1"/>
                        </a:solidFill>
                      </a:endParaRPr>
                    </a:p>
                  </a:txBody>
                  <a:tcPr marL="107527" marR="107527" marT="107527" marB="107527" anchor="ctr">
                    <a:lnL w="26882" cap="flat" cmpd="sng" algn="ctr">
                      <a:solidFill>
                        <a:srgbClr val="03989E"/>
                      </a:solidFill>
                      <a:prstDash val="solid"/>
                      <a:round/>
                      <a:headEnd type="none" w="med" len="med"/>
                      <a:tailEnd type="none" w="med" len="med"/>
                    </a:lnL>
                    <a:lnR w="26882" cap="flat" cmpd="sng" algn="ctr">
                      <a:solidFill>
                        <a:srgbClr val="03989E"/>
                      </a:solidFill>
                      <a:prstDash val="solid"/>
                      <a:round/>
                      <a:headEnd type="none" w="med" len="med"/>
                      <a:tailEnd type="none" w="med" len="med"/>
                    </a:lnR>
                    <a:lnT w="26882" cap="flat" cmpd="sng" algn="ctr">
                      <a:solidFill>
                        <a:srgbClr val="03989E"/>
                      </a:solidFill>
                      <a:prstDash val="solid"/>
                      <a:round/>
                      <a:headEnd type="none" w="med" len="med"/>
                      <a:tailEnd type="none" w="med" len="med"/>
                    </a:lnT>
                    <a:lnB w="26882" cap="flat" cmpd="sng" algn="ctr">
                      <a:solidFill>
                        <a:srgbClr val="03989E"/>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749575">
                <a:tc>
                  <a:txBody>
                    <a:bodyPr/>
                    <a:lstStyle/>
                    <a:p>
                      <a:pPr algn="ctr">
                        <a:lnSpc>
                          <a:spcPts val="1917"/>
                        </a:lnSpc>
                        <a:defRPr/>
                      </a:pPr>
                      <a:r>
                        <a:rPr lang="en-US" sz="1400" dirty="0">
                          <a:solidFill>
                            <a:schemeClr val="tx1"/>
                          </a:solidFill>
                          <a:latin typeface="Arial" panose="020B0604020202020204" pitchFamily="34" charset="0"/>
                          <a:cs typeface="Arial" panose="020B0604020202020204" pitchFamily="34" charset="0"/>
                        </a:rPr>
                        <a:t>Théâtre </a:t>
                      </a:r>
                    </a:p>
                  </a:txBody>
                  <a:tcPr marL="107527" marR="107527" marT="107527" marB="107527" anchor="ctr">
                    <a:lnL w="26882" cap="flat" cmpd="sng" algn="ctr">
                      <a:solidFill>
                        <a:srgbClr val="03989E"/>
                      </a:solidFill>
                      <a:prstDash val="solid"/>
                      <a:round/>
                      <a:headEnd type="none" w="med" len="med"/>
                      <a:tailEnd type="none" w="med" len="med"/>
                    </a:lnL>
                    <a:lnR w="26882" cap="flat" cmpd="sng" algn="ctr">
                      <a:solidFill>
                        <a:srgbClr val="03989E"/>
                      </a:solidFill>
                      <a:prstDash val="solid"/>
                      <a:round/>
                      <a:headEnd type="none" w="med" len="med"/>
                      <a:tailEnd type="none" w="med" len="med"/>
                    </a:lnR>
                    <a:lnT w="26882" cap="flat" cmpd="sng" algn="ctr">
                      <a:solidFill>
                        <a:srgbClr val="03989E"/>
                      </a:solidFill>
                      <a:prstDash val="solid"/>
                      <a:round/>
                      <a:headEnd type="none" w="med" len="med"/>
                      <a:tailEnd type="none" w="med" len="med"/>
                    </a:lnT>
                    <a:lnB w="26882" cap="flat" cmpd="sng" algn="ctr">
                      <a:solidFill>
                        <a:srgbClr val="03989E"/>
                      </a:solidFill>
                      <a:prstDash val="solid"/>
                      <a:round/>
                      <a:headEnd type="none" w="med" len="med"/>
                      <a:tailEnd type="none" w="med" len="med"/>
                    </a:lnB>
                    <a:solidFill>
                      <a:srgbClr val="FFFFFF"/>
                    </a:solidFill>
                  </a:tcPr>
                </a:tc>
                <a:tc>
                  <a:txBody>
                    <a:bodyPr/>
                    <a:lstStyle/>
                    <a:p>
                      <a:pPr algn="ctr">
                        <a:lnSpc>
                          <a:spcPts val="1925"/>
                        </a:lnSpc>
                        <a:defRPr/>
                      </a:pPr>
                      <a:r>
                        <a:rPr lang="en-US" sz="1400" dirty="0" err="1">
                          <a:latin typeface="Arial" panose="020B0604020202020204" pitchFamily="34" charset="0"/>
                          <a:cs typeface="Arial" panose="020B0604020202020204" pitchFamily="34" charset="0"/>
                        </a:rPr>
                        <a:t>Développer</a:t>
                      </a:r>
                      <a:r>
                        <a:rPr lang="en-US" sz="1400" dirty="0">
                          <a:latin typeface="Arial" panose="020B0604020202020204" pitchFamily="34" charset="0"/>
                          <a:cs typeface="Arial" panose="020B0604020202020204" pitchFamily="34" charset="0"/>
                        </a:rPr>
                        <a:t> son imagination</a:t>
                      </a:r>
                    </a:p>
                  </a:txBody>
                  <a:tcPr marL="107527" marR="107527" marT="107527" marB="107527" anchor="ctr">
                    <a:lnL w="26882" cap="flat" cmpd="sng" algn="ctr">
                      <a:solidFill>
                        <a:srgbClr val="03989E"/>
                      </a:solidFill>
                      <a:prstDash val="solid"/>
                      <a:round/>
                      <a:headEnd type="none" w="med" len="med"/>
                      <a:tailEnd type="none" w="med" len="med"/>
                    </a:lnL>
                    <a:lnR w="26882" cap="flat" cmpd="sng" algn="ctr">
                      <a:solidFill>
                        <a:srgbClr val="03989E"/>
                      </a:solidFill>
                      <a:prstDash val="solid"/>
                      <a:round/>
                      <a:headEnd type="none" w="med" len="med"/>
                      <a:tailEnd type="none" w="med" len="med"/>
                    </a:lnR>
                    <a:lnT w="26882" cap="flat" cmpd="sng" algn="ctr">
                      <a:solidFill>
                        <a:srgbClr val="03989E"/>
                      </a:solidFill>
                      <a:prstDash val="solid"/>
                      <a:round/>
                      <a:headEnd type="none" w="med" len="med"/>
                      <a:tailEnd type="none" w="med" len="med"/>
                    </a:lnT>
                    <a:lnB w="26882" cap="flat" cmpd="sng" algn="ctr">
                      <a:solidFill>
                        <a:srgbClr val="03989E"/>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667004">
                <a:tc>
                  <a:txBody>
                    <a:bodyPr/>
                    <a:lstStyle/>
                    <a:p>
                      <a:pPr algn="ctr">
                        <a:lnSpc>
                          <a:spcPts val="1917"/>
                        </a:lnSpc>
                        <a:defRPr/>
                      </a:pPr>
                      <a:r>
                        <a:rPr lang="en-US" sz="1400" dirty="0">
                          <a:solidFill>
                            <a:schemeClr val="tx1"/>
                          </a:solidFill>
                          <a:latin typeface="Arial" panose="020B0604020202020204" pitchFamily="34" charset="0"/>
                          <a:cs typeface="Arial" panose="020B0604020202020204" pitchFamily="34" charset="0"/>
                        </a:rPr>
                        <a:t>Fait </a:t>
                      </a:r>
                      <a:r>
                        <a:rPr lang="en-US" sz="1400" dirty="0" err="1">
                          <a:solidFill>
                            <a:schemeClr val="tx1"/>
                          </a:solidFill>
                          <a:latin typeface="Arial" panose="020B0604020202020204" pitchFamily="34" charset="0"/>
                          <a:cs typeface="Arial" panose="020B0604020202020204" pitchFamily="34" charset="0"/>
                        </a:rPr>
                        <a:t>moi</a:t>
                      </a:r>
                      <a:r>
                        <a:rPr lang="en-US" sz="1400" dirty="0">
                          <a:solidFill>
                            <a:schemeClr val="tx1"/>
                          </a:solidFill>
                          <a:latin typeface="Arial" panose="020B0604020202020204" pitchFamily="34" charset="0"/>
                          <a:cs typeface="Arial" panose="020B0604020202020204" pitchFamily="34" charset="0"/>
                        </a:rPr>
                        <a:t> un dessin</a:t>
                      </a:r>
                    </a:p>
                  </a:txBody>
                  <a:tcPr marL="107527" marR="107527" marT="107527" marB="107527" anchor="ctr">
                    <a:lnL w="26882" cap="flat" cmpd="sng" algn="ctr">
                      <a:solidFill>
                        <a:srgbClr val="03989E"/>
                      </a:solidFill>
                      <a:prstDash val="solid"/>
                      <a:round/>
                      <a:headEnd type="none" w="med" len="med"/>
                      <a:tailEnd type="none" w="med" len="med"/>
                    </a:lnL>
                    <a:lnR w="26882" cap="flat" cmpd="sng" algn="ctr">
                      <a:solidFill>
                        <a:srgbClr val="03989E"/>
                      </a:solidFill>
                      <a:prstDash val="solid"/>
                      <a:round/>
                      <a:headEnd type="none" w="med" len="med"/>
                      <a:tailEnd type="none" w="med" len="med"/>
                    </a:lnR>
                    <a:lnT w="26882" cap="flat" cmpd="sng" algn="ctr">
                      <a:solidFill>
                        <a:srgbClr val="03989E"/>
                      </a:solidFill>
                      <a:prstDash val="solid"/>
                      <a:round/>
                      <a:headEnd type="none" w="med" len="med"/>
                      <a:tailEnd type="none" w="med" len="med"/>
                    </a:lnT>
                    <a:lnB w="26882" cap="flat" cmpd="sng" algn="ctr">
                      <a:solidFill>
                        <a:srgbClr val="03989E"/>
                      </a:solidFill>
                      <a:prstDash val="solid"/>
                      <a:round/>
                      <a:headEnd type="none" w="med" len="med"/>
                      <a:tailEnd type="none" w="med" len="med"/>
                    </a:lnB>
                    <a:solidFill>
                      <a:srgbClr val="FFFFFF"/>
                    </a:solidFill>
                  </a:tcPr>
                </a:tc>
                <a:tc>
                  <a:txBody>
                    <a:bodyPr/>
                    <a:lstStyle/>
                    <a:p>
                      <a:pPr algn="ctr">
                        <a:lnSpc>
                          <a:spcPts val="1925"/>
                        </a:lnSpc>
                        <a:defRPr/>
                      </a:pPr>
                      <a:r>
                        <a:rPr lang="en-US" sz="1400" dirty="0" err="1">
                          <a:solidFill>
                            <a:schemeClr val="tx1"/>
                          </a:solidFill>
                          <a:latin typeface="Arial" panose="020B0604020202020204" pitchFamily="34" charset="0"/>
                          <a:cs typeface="Arial" panose="020B0604020202020204" pitchFamily="34" charset="0"/>
                        </a:rPr>
                        <a:t>Développer</a:t>
                      </a:r>
                      <a:r>
                        <a:rPr lang="en-US" sz="1400" dirty="0">
                          <a:solidFill>
                            <a:schemeClr val="tx1"/>
                          </a:solidFill>
                          <a:latin typeface="Arial" panose="020B0604020202020204" pitchFamily="34" charset="0"/>
                          <a:cs typeface="Arial" panose="020B0604020202020204" pitchFamily="34" charset="0"/>
                        </a:rPr>
                        <a:t> le </a:t>
                      </a:r>
                      <a:r>
                        <a:rPr lang="en-US" sz="1400" dirty="0" err="1">
                          <a:solidFill>
                            <a:schemeClr val="tx1"/>
                          </a:solidFill>
                          <a:latin typeface="Arial" panose="020B0604020202020204" pitchFamily="34" charset="0"/>
                          <a:cs typeface="Arial" panose="020B0604020202020204" pitchFamily="34" charset="0"/>
                        </a:rPr>
                        <a:t>langage</a:t>
                      </a:r>
                      <a:endParaRPr lang="en-US" sz="1400" dirty="0">
                        <a:solidFill>
                          <a:schemeClr val="tx1"/>
                        </a:solidFill>
                        <a:latin typeface="Arial" panose="020B0604020202020204" pitchFamily="34" charset="0"/>
                        <a:cs typeface="Arial" panose="020B0604020202020204" pitchFamily="34" charset="0"/>
                      </a:endParaRPr>
                    </a:p>
                  </a:txBody>
                  <a:tcPr marL="107527" marR="107527" marT="107527" marB="107527" anchor="ctr">
                    <a:lnL w="26882" cap="flat" cmpd="sng" algn="ctr">
                      <a:solidFill>
                        <a:srgbClr val="03989E"/>
                      </a:solidFill>
                      <a:prstDash val="solid"/>
                      <a:round/>
                      <a:headEnd type="none" w="med" len="med"/>
                      <a:tailEnd type="none" w="med" len="med"/>
                    </a:lnL>
                    <a:lnR w="26882" cap="flat" cmpd="sng" algn="ctr">
                      <a:solidFill>
                        <a:srgbClr val="03989E"/>
                      </a:solidFill>
                      <a:prstDash val="solid"/>
                      <a:round/>
                      <a:headEnd type="none" w="med" len="med"/>
                      <a:tailEnd type="none" w="med" len="med"/>
                    </a:lnR>
                    <a:lnT w="26882" cap="flat" cmpd="sng" algn="ctr">
                      <a:solidFill>
                        <a:srgbClr val="03989E"/>
                      </a:solidFill>
                      <a:prstDash val="solid"/>
                      <a:round/>
                      <a:headEnd type="none" w="med" len="med"/>
                      <a:tailEnd type="none" w="med" len="med"/>
                    </a:lnT>
                    <a:lnB w="26882" cap="flat" cmpd="sng" algn="ctr">
                      <a:solidFill>
                        <a:srgbClr val="03989E"/>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755745">
                <a:tc>
                  <a:txBody>
                    <a:bodyPr/>
                    <a:lstStyle/>
                    <a:p>
                      <a:pPr algn="ctr">
                        <a:lnSpc>
                          <a:spcPts val="1917"/>
                        </a:lnSpc>
                        <a:defRPr/>
                      </a:pPr>
                      <a:r>
                        <a:rPr lang="en-US" sz="1400" dirty="0">
                          <a:latin typeface="Arial" panose="020B0604020202020204" pitchFamily="34" charset="0"/>
                          <a:cs typeface="Arial" panose="020B0604020202020204" pitchFamily="34" charset="0"/>
                        </a:rPr>
                        <a:t>Chansons et </a:t>
                      </a:r>
                      <a:r>
                        <a:rPr lang="en-US" sz="1400" dirty="0" err="1">
                          <a:latin typeface="Arial" panose="020B0604020202020204" pitchFamily="34" charset="0"/>
                          <a:cs typeface="Arial" panose="020B0604020202020204" pitchFamily="34" charset="0"/>
                        </a:rPr>
                        <a:t>comptines</a:t>
                      </a:r>
                      <a:endParaRPr lang="en-US" sz="1400" dirty="0">
                        <a:latin typeface="Arial" panose="020B0604020202020204" pitchFamily="34" charset="0"/>
                        <a:cs typeface="Arial" panose="020B0604020202020204" pitchFamily="34" charset="0"/>
                      </a:endParaRPr>
                    </a:p>
                  </a:txBody>
                  <a:tcPr marL="107527" marR="107527" marT="107527" marB="107527" anchor="ctr">
                    <a:lnL w="26882" cap="flat" cmpd="sng" algn="ctr">
                      <a:solidFill>
                        <a:srgbClr val="03989E"/>
                      </a:solidFill>
                      <a:prstDash val="solid"/>
                      <a:round/>
                      <a:headEnd type="none" w="med" len="med"/>
                      <a:tailEnd type="none" w="med" len="med"/>
                    </a:lnL>
                    <a:lnR w="26882" cap="flat" cmpd="sng" algn="ctr">
                      <a:solidFill>
                        <a:srgbClr val="03989E"/>
                      </a:solidFill>
                      <a:prstDash val="solid"/>
                      <a:round/>
                      <a:headEnd type="none" w="med" len="med"/>
                      <a:tailEnd type="none" w="med" len="med"/>
                    </a:lnR>
                    <a:lnT w="26882" cap="flat" cmpd="sng" algn="ctr">
                      <a:solidFill>
                        <a:srgbClr val="03989E"/>
                      </a:solidFill>
                      <a:prstDash val="solid"/>
                      <a:round/>
                      <a:headEnd type="none" w="med" len="med"/>
                      <a:tailEnd type="none" w="med" len="med"/>
                    </a:lnT>
                    <a:lnB w="26882" cap="flat" cmpd="sng" algn="ctr">
                      <a:solidFill>
                        <a:srgbClr val="03989E"/>
                      </a:solidFill>
                      <a:prstDash val="solid"/>
                      <a:round/>
                      <a:headEnd type="none" w="med" len="med"/>
                      <a:tailEnd type="none" w="med" len="med"/>
                    </a:lnB>
                    <a:solidFill>
                      <a:srgbClr val="FFFFFF"/>
                    </a:solidFill>
                  </a:tcPr>
                </a:tc>
                <a:tc>
                  <a:txBody>
                    <a:bodyPr/>
                    <a:lstStyle/>
                    <a:p>
                      <a:pPr algn="ctr">
                        <a:lnSpc>
                          <a:spcPts val="1925"/>
                        </a:lnSpc>
                        <a:defRPr/>
                      </a:pPr>
                      <a:r>
                        <a:rPr lang="en-US" sz="1400" dirty="0" err="1">
                          <a:latin typeface="Arial" panose="020B0604020202020204" pitchFamily="34" charset="0"/>
                          <a:cs typeface="Arial" panose="020B0604020202020204" pitchFamily="34" charset="0"/>
                        </a:rPr>
                        <a:t>Développer</a:t>
                      </a:r>
                      <a:r>
                        <a:rPr lang="en-US" sz="1400" dirty="0">
                          <a:latin typeface="Arial" panose="020B0604020202020204" pitchFamily="34" charset="0"/>
                          <a:cs typeface="Arial" panose="020B0604020202020204" pitchFamily="34" charset="0"/>
                        </a:rPr>
                        <a:t> la </a:t>
                      </a:r>
                      <a:r>
                        <a:rPr lang="en-US" sz="1400" dirty="0" err="1">
                          <a:latin typeface="Arial" panose="020B0604020202020204" pitchFamily="34" charset="0"/>
                          <a:cs typeface="Arial" panose="020B0604020202020204" pitchFamily="34" charset="0"/>
                        </a:rPr>
                        <a:t>mémoire</a:t>
                      </a:r>
                      <a:r>
                        <a:rPr lang="en-US" sz="1400" dirty="0">
                          <a:latin typeface="Arial" panose="020B0604020202020204" pitchFamily="34" charset="0"/>
                          <a:cs typeface="Arial" panose="020B0604020202020204" pitchFamily="34" charset="0"/>
                        </a:rPr>
                        <a:t> et le </a:t>
                      </a:r>
                      <a:r>
                        <a:rPr lang="en-US" sz="1400" dirty="0" err="1">
                          <a:latin typeface="Arial" panose="020B0604020202020204" pitchFamily="34" charset="0"/>
                          <a:cs typeface="Arial" panose="020B0604020202020204" pitchFamily="34" charset="0"/>
                        </a:rPr>
                        <a:t>rythme</a:t>
                      </a:r>
                      <a:endParaRPr lang="en-US" sz="1400" dirty="0">
                        <a:latin typeface="Arial" panose="020B0604020202020204" pitchFamily="34" charset="0"/>
                        <a:cs typeface="Arial" panose="020B0604020202020204" pitchFamily="34" charset="0"/>
                      </a:endParaRPr>
                    </a:p>
                  </a:txBody>
                  <a:tcPr marL="107527" marR="107527" marT="107527" marB="107527" anchor="ctr">
                    <a:lnL w="26882" cap="flat" cmpd="sng" algn="ctr">
                      <a:solidFill>
                        <a:srgbClr val="03989E"/>
                      </a:solidFill>
                      <a:prstDash val="solid"/>
                      <a:round/>
                      <a:headEnd type="none" w="med" len="med"/>
                      <a:tailEnd type="none" w="med" len="med"/>
                    </a:lnL>
                    <a:lnR w="26882" cap="flat" cmpd="sng" algn="ctr">
                      <a:solidFill>
                        <a:srgbClr val="03989E"/>
                      </a:solidFill>
                      <a:prstDash val="solid"/>
                      <a:round/>
                      <a:headEnd type="none" w="med" len="med"/>
                      <a:tailEnd type="none" w="med" len="med"/>
                    </a:lnR>
                    <a:lnT w="26882" cap="flat" cmpd="sng" algn="ctr">
                      <a:solidFill>
                        <a:srgbClr val="03989E"/>
                      </a:solidFill>
                      <a:prstDash val="solid"/>
                      <a:round/>
                      <a:headEnd type="none" w="med" len="med"/>
                      <a:tailEnd type="none" w="med" len="med"/>
                    </a:lnT>
                    <a:lnB w="26882" cap="flat" cmpd="sng" algn="ctr">
                      <a:solidFill>
                        <a:srgbClr val="03989E"/>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516585">
                <a:tc>
                  <a:txBody>
                    <a:bodyPr/>
                    <a:lstStyle/>
                    <a:p>
                      <a:pPr algn="ctr">
                        <a:lnSpc>
                          <a:spcPts val="1917"/>
                        </a:lnSpc>
                        <a:defRPr/>
                      </a:pPr>
                      <a:r>
                        <a:rPr lang="en-US" sz="1400" dirty="0" err="1">
                          <a:latin typeface="Arial" panose="020B0604020202020204" pitchFamily="34" charset="0"/>
                          <a:cs typeface="Arial" panose="020B0604020202020204" pitchFamily="34" charset="0"/>
                        </a:rPr>
                        <a:t>Jardinage</a:t>
                      </a:r>
                      <a:endParaRPr lang="en-US" sz="1400" dirty="0">
                        <a:latin typeface="Arial" panose="020B0604020202020204" pitchFamily="34" charset="0"/>
                        <a:cs typeface="Arial" panose="020B0604020202020204" pitchFamily="34" charset="0"/>
                      </a:endParaRPr>
                    </a:p>
                  </a:txBody>
                  <a:tcPr marL="107527" marR="107527" marT="107527" marB="107527" anchor="ctr">
                    <a:lnL w="26882" cap="flat" cmpd="sng" algn="ctr">
                      <a:solidFill>
                        <a:srgbClr val="03989E"/>
                      </a:solidFill>
                      <a:prstDash val="solid"/>
                      <a:round/>
                      <a:headEnd type="none" w="med" len="med"/>
                      <a:tailEnd type="none" w="med" len="med"/>
                    </a:lnL>
                    <a:lnR w="26882" cap="flat" cmpd="sng" algn="ctr">
                      <a:solidFill>
                        <a:srgbClr val="03989E"/>
                      </a:solidFill>
                      <a:prstDash val="solid"/>
                      <a:round/>
                      <a:headEnd type="none" w="med" len="med"/>
                      <a:tailEnd type="none" w="med" len="med"/>
                    </a:lnR>
                    <a:lnT w="26882" cap="flat" cmpd="sng" algn="ctr">
                      <a:solidFill>
                        <a:srgbClr val="03989E"/>
                      </a:solidFill>
                      <a:prstDash val="solid"/>
                      <a:round/>
                      <a:headEnd type="none" w="med" len="med"/>
                      <a:tailEnd type="none" w="med" len="med"/>
                    </a:lnT>
                    <a:lnB w="26882" cap="flat" cmpd="sng" algn="ctr">
                      <a:solidFill>
                        <a:srgbClr val="03989E"/>
                      </a:solidFill>
                      <a:prstDash val="solid"/>
                      <a:round/>
                      <a:headEnd type="none" w="med" len="med"/>
                      <a:tailEnd type="none" w="med" len="med"/>
                    </a:lnB>
                    <a:solidFill>
                      <a:srgbClr val="FFFFFF"/>
                    </a:solidFill>
                  </a:tcPr>
                </a:tc>
                <a:tc>
                  <a:txBody>
                    <a:bodyPr/>
                    <a:lstStyle/>
                    <a:p>
                      <a:pPr algn="ctr">
                        <a:lnSpc>
                          <a:spcPts val="1925"/>
                        </a:lnSpc>
                        <a:defRPr/>
                      </a:pPr>
                      <a:r>
                        <a:rPr lang="en-US" sz="1400" dirty="0" err="1">
                          <a:latin typeface="Arial" panose="020B0604020202020204" pitchFamily="34" charset="0"/>
                          <a:cs typeface="Arial" panose="020B0604020202020204" pitchFamily="34" charset="0"/>
                        </a:rPr>
                        <a:t>Initier</a:t>
                      </a:r>
                      <a:r>
                        <a:rPr lang="en-US" sz="1400" dirty="0">
                          <a:latin typeface="Arial" panose="020B0604020202020204" pitchFamily="34" charset="0"/>
                          <a:cs typeface="Arial" panose="020B0604020202020204" pitchFamily="34" charset="0"/>
                        </a:rPr>
                        <a:t> à la culture de </a:t>
                      </a:r>
                      <a:r>
                        <a:rPr lang="en-US" sz="1400" dirty="0" err="1">
                          <a:latin typeface="Arial" panose="020B0604020202020204" pitchFamily="34" charset="0"/>
                          <a:cs typeface="Arial" panose="020B0604020202020204" pitchFamily="34" charset="0"/>
                        </a:rPr>
                        <a:t>plantes</a:t>
                      </a:r>
                      <a:endParaRPr lang="en-US" sz="1400" dirty="0">
                        <a:latin typeface="Arial" panose="020B0604020202020204" pitchFamily="34" charset="0"/>
                        <a:cs typeface="Arial" panose="020B0604020202020204" pitchFamily="34" charset="0"/>
                      </a:endParaRPr>
                    </a:p>
                  </a:txBody>
                  <a:tcPr marL="107527" marR="107527" marT="107527" marB="107527" anchor="ctr">
                    <a:lnL w="26882" cap="flat" cmpd="sng" algn="ctr">
                      <a:solidFill>
                        <a:srgbClr val="03989E"/>
                      </a:solidFill>
                      <a:prstDash val="solid"/>
                      <a:round/>
                      <a:headEnd type="none" w="med" len="med"/>
                      <a:tailEnd type="none" w="med" len="med"/>
                    </a:lnL>
                    <a:lnR w="26882" cap="flat" cmpd="sng" algn="ctr">
                      <a:solidFill>
                        <a:srgbClr val="03989E"/>
                      </a:solidFill>
                      <a:prstDash val="solid"/>
                      <a:round/>
                      <a:headEnd type="none" w="med" len="med"/>
                      <a:tailEnd type="none" w="med" len="med"/>
                    </a:lnR>
                    <a:lnT w="26882" cap="flat" cmpd="sng" algn="ctr">
                      <a:solidFill>
                        <a:srgbClr val="03989E"/>
                      </a:solidFill>
                      <a:prstDash val="solid"/>
                      <a:round/>
                      <a:headEnd type="none" w="med" len="med"/>
                      <a:tailEnd type="none" w="med" len="med"/>
                    </a:lnT>
                    <a:lnB w="26882" cap="flat" cmpd="sng" algn="ctr">
                      <a:solidFill>
                        <a:srgbClr val="03989E"/>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557494">
                <a:tc>
                  <a:txBody>
                    <a:bodyPr/>
                    <a:lstStyle/>
                    <a:p>
                      <a:pPr algn="ctr">
                        <a:lnSpc>
                          <a:spcPts val="1917"/>
                        </a:lnSpc>
                        <a:defRPr/>
                      </a:pPr>
                      <a:r>
                        <a:rPr lang="en-US" sz="1400" dirty="0">
                          <a:latin typeface="Arial" panose="020B0604020202020204" pitchFamily="34" charset="0"/>
                          <a:cs typeface="Arial" panose="020B0604020202020204" pitchFamily="34" charset="0"/>
                        </a:rPr>
                        <a:t>Jeux de </a:t>
                      </a:r>
                      <a:r>
                        <a:rPr lang="en-US" sz="1400" dirty="0" err="1">
                          <a:latin typeface="Arial" panose="020B0604020202020204" pitchFamily="34" charset="0"/>
                          <a:cs typeface="Arial" panose="020B0604020202020204" pitchFamily="34" charset="0"/>
                        </a:rPr>
                        <a:t>rôle</a:t>
                      </a:r>
                      <a:endParaRPr lang="en-US" sz="1400" dirty="0">
                        <a:latin typeface="Arial" panose="020B0604020202020204" pitchFamily="34" charset="0"/>
                        <a:cs typeface="Arial" panose="020B0604020202020204" pitchFamily="34" charset="0"/>
                      </a:endParaRPr>
                    </a:p>
                  </a:txBody>
                  <a:tcPr marL="107527" marR="107527" marT="107527" marB="107527" anchor="ctr">
                    <a:lnL w="26882" cap="flat" cmpd="sng" algn="ctr">
                      <a:solidFill>
                        <a:srgbClr val="03989E"/>
                      </a:solidFill>
                      <a:prstDash val="solid"/>
                      <a:round/>
                      <a:headEnd type="none" w="med" len="med"/>
                      <a:tailEnd type="none" w="med" len="med"/>
                    </a:lnL>
                    <a:lnR w="26882" cap="flat" cmpd="sng" algn="ctr">
                      <a:solidFill>
                        <a:srgbClr val="03989E"/>
                      </a:solidFill>
                      <a:prstDash val="solid"/>
                      <a:round/>
                      <a:headEnd type="none" w="med" len="med"/>
                      <a:tailEnd type="none" w="med" len="med"/>
                    </a:lnR>
                    <a:lnT w="26882" cap="flat" cmpd="sng" algn="ctr">
                      <a:solidFill>
                        <a:srgbClr val="03989E"/>
                      </a:solidFill>
                      <a:prstDash val="solid"/>
                      <a:round/>
                      <a:headEnd type="none" w="med" len="med"/>
                      <a:tailEnd type="none" w="med" len="med"/>
                    </a:lnT>
                    <a:lnB w="26882" cap="flat" cmpd="sng" algn="ctr">
                      <a:solidFill>
                        <a:srgbClr val="03989E"/>
                      </a:solidFill>
                      <a:prstDash val="solid"/>
                      <a:round/>
                      <a:headEnd type="none" w="med" len="med"/>
                      <a:tailEnd type="none" w="med" len="med"/>
                    </a:lnB>
                    <a:solidFill>
                      <a:srgbClr val="FFFFFF"/>
                    </a:solidFill>
                  </a:tcPr>
                </a:tc>
                <a:tc>
                  <a:txBody>
                    <a:bodyPr/>
                    <a:lstStyle/>
                    <a:p>
                      <a:pPr algn="ctr">
                        <a:lnSpc>
                          <a:spcPts val="1925"/>
                        </a:lnSpc>
                        <a:defRPr/>
                      </a:pPr>
                      <a:r>
                        <a:rPr lang="en-US" sz="1400" dirty="0" err="1">
                          <a:latin typeface="Arial" panose="020B0604020202020204" pitchFamily="34" charset="0"/>
                          <a:cs typeface="Arial" panose="020B0604020202020204" pitchFamily="34" charset="0"/>
                        </a:rPr>
                        <a:t>Stimuler</a:t>
                      </a:r>
                      <a:r>
                        <a:rPr lang="en-US" sz="1400" dirty="0">
                          <a:latin typeface="Arial" panose="020B0604020202020204" pitchFamily="34" charset="0"/>
                          <a:cs typeface="Arial" panose="020B0604020202020204" pitchFamily="34" charset="0"/>
                        </a:rPr>
                        <a:t> son imagination</a:t>
                      </a:r>
                    </a:p>
                  </a:txBody>
                  <a:tcPr marL="107527" marR="107527" marT="107527" marB="107527" anchor="ctr">
                    <a:lnL w="26882" cap="flat" cmpd="sng" algn="ctr">
                      <a:solidFill>
                        <a:srgbClr val="03989E"/>
                      </a:solidFill>
                      <a:prstDash val="solid"/>
                      <a:round/>
                      <a:headEnd type="none" w="med" len="med"/>
                      <a:tailEnd type="none" w="med" len="med"/>
                    </a:lnL>
                    <a:lnR w="26882" cap="flat" cmpd="sng" algn="ctr">
                      <a:solidFill>
                        <a:srgbClr val="03989E"/>
                      </a:solidFill>
                      <a:prstDash val="solid"/>
                      <a:round/>
                      <a:headEnd type="none" w="med" len="med"/>
                      <a:tailEnd type="none" w="med" len="med"/>
                    </a:lnR>
                    <a:lnT w="26882" cap="flat" cmpd="sng" algn="ctr">
                      <a:solidFill>
                        <a:srgbClr val="03989E"/>
                      </a:solidFill>
                      <a:prstDash val="solid"/>
                      <a:round/>
                      <a:headEnd type="none" w="med" len="med"/>
                      <a:tailEnd type="none" w="med" len="med"/>
                    </a:lnT>
                    <a:lnB w="26882" cap="flat" cmpd="sng" algn="ctr">
                      <a:solidFill>
                        <a:srgbClr val="03989E"/>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557494">
                <a:tc>
                  <a:txBody>
                    <a:bodyPr/>
                    <a:lstStyle/>
                    <a:p>
                      <a:pPr algn="ctr">
                        <a:lnSpc>
                          <a:spcPts val="1917"/>
                        </a:lnSpc>
                        <a:defRPr/>
                      </a:pPr>
                      <a:r>
                        <a:rPr lang="en-US" sz="1400" dirty="0">
                          <a:latin typeface="Arial" panose="020B0604020202020204" pitchFamily="34" charset="0"/>
                          <a:cs typeface="Arial" panose="020B0604020202020204" pitchFamily="34" charset="0"/>
                        </a:rPr>
                        <a:t>Chasse au </a:t>
                      </a:r>
                      <a:r>
                        <a:rPr lang="en-US" sz="1400" dirty="0" err="1">
                          <a:latin typeface="Arial" panose="020B0604020202020204" pitchFamily="34" charset="0"/>
                          <a:cs typeface="Arial" panose="020B0604020202020204" pitchFamily="34" charset="0"/>
                        </a:rPr>
                        <a:t>trésor</a:t>
                      </a:r>
                      <a:endParaRPr lang="en-US" sz="1400" dirty="0">
                        <a:latin typeface="Arial" panose="020B0604020202020204" pitchFamily="34" charset="0"/>
                        <a:cs typeface="Arial" panose="020B0604020202020204" pitchFamily="34" charset="0"/>
                      </a:endParaRPr>
                    </a:p>
                  </a:txBody>
                  <a:tcPr marL="107527" marR="107527" marT="107527" marB="107527" anchor="ctr">
                    <a:lnL w="26882" cap="flat" cmpd="sng" algn="ctr">
                      <a:solidFill>
                        <a:srgbClr val="03989E"/>
                      </a:solidFill>
                      <a:prstDash val="solid"/>
                      <a:round/>
                      <a:headEnd type="none" w="med" len="med"/>
                      <a:tailEnd type="none" w="med" len="med"/>
                    </a:lnL>
                    <a:lnR w="26882" cap="flat" cmpd="sng" algn="ctr">
                      <a:solidFill>
                        <a:srgbClr val="03989E"/>
                      </a:solidFill>
                      <a:prstDash val="solid"/>
                      <a:round/>
                      <a:headEnd type="none" w="med" len="med"/>
                      <a:tailEnd type="none" w="med" len="med"/>
                    </a:lnR>
                    <a:lnT w="26882" cap="flat" cmpd="sng" algn="ctr">
                      <a:solidFill>
                        <a:srgbClr val="03989E"/>
                      </a:solidFill>
                      <a:prstDash val="solid"/>
                      <a:round/>
                      <a:headEnd type="none" w="med" len="med"/>
                      <a:tailEnd type="none" w="med" len="med"/>
                    </a:lnT>
                    <a:lnB w="26882" cap="flat" cmpd="sng" algn="ctr">
                      <a:solidFill>
                        <a:srgbClr val="03989E"/>
                      </a:solidFill>
                      <a:prstDash val="solid"/>
                      <a:round/>
                      <a:headEnd type="none" w="med" len="med"/>
                      <a:tailEnd type="none" w="med" len="med"/>
                    </a:lnB>
                    <a:solidFill>
                      <a:srgbClr val="FFFFFF"/>
                    </a:solidFill>
                  </a:tcPr>
                </a:tc>
                <a:tc>
                  <a:txBody>
                    <a:bodyPr/>
                    <a:lstStyle/>
                    <a:p>
                      <a:pPr algn="ctr">
                        <a:lnSpc>
                          <a:spcPts val="1925"/>
                        </a:lnSpc>
                        <a:defRPr/>
                      </a:pPr>
                      <a:r>
                        <a:rPr lang="en-US" sz="1400" dirty="0" err="1">
                          <a:latin typeface="Arial" panose="020B0604020202020204" pitchFamily="34" charset="0"/>
                          <a:cs typeface="Arial" panose="020B0604020202020204" pitchFamily="34" charset="0"/>
                        </a:rPr>
                        <a:t>Résoudre</a:t>
                      </a:r>
                      <a:r>
                        <a:rPr lang="en-US" sz="1400" dirty="0">
                          <a:latin typeface="Arial" panose="020B0604020202020204" pitchFamily="34" charset="0"/>
                          <a:cs typeface="Arial" panose="020B0604020202020204" pitchFamily="34" charset="0"/>
                        </a:rPr>
                        <a:t> des </a:t>
                      </a:r>
                      <a:r>
                        <a:rPr lang="en-US" sz="1400" dirty="0" err="1">
                          <a:latin typeface="Arial" panose="020B0604020202020204" pitchFamily="34" charset="0"/>
                          <a:cs typeface="Arial" panose="020B0604020202020204" pitchFamily="34" charset="0"/>
                        </a:rPr>
                        <a:t>énigmes</a:t>
                      </a:r>
                      <a:endParaRPr lang="en-US" sz="1400" dirty="0">
                        <a:latin typeface="Arial" panose="020B0604020202020204" pitchFamily="34" charset="0"/>
                        <a:cs typeface="Arial" panose="020B0604020202020204" pitchFamily="34" charset="0"/>
                      </a:endParaRPr>
                    </a:p>
                  </a:txBody>
                  <a:tcPr marL="107527" marR="107527" marT="107527" marB="107527" anchor="ctr">
                    <a:lnL w="26882" cap="flat" cmpd="sng" algn="ctr">
                      <a:solidFill>
                        <a:srgbClr val="03989E"/>
                      </a:solidFill>
                      <a:prstDash val="solid"/>
                      <a:round/>
                      <a:headEnd type="none" w="med" len="med"/>
                      <a:tailEnd type="none" w="med" len="med"/>
                    </a:lnL>
                    <a:lnR w="26882" cap="flat" cmpd="sng" algn="ctr">
                      <a:solidFill>
                        <a:srgbClr val="03989E"/>
                      </a:solidFill>
                      <a:prstDash val="solid"/>
                      <a:round/>
                      <a:headEnd type="none" w="med" len="med"/>
                      <a:tailEnd type="none" w="med" len="med"/>
                    </a:lnR>
                    <a:lnT w="26882" cap="flat" cmpd="sng" algn="ctr">
                      <a:solidFill>
                        <a:srgbClr val="03989E"/>
                      </a:solidFill>
                      <a:prstDash val="solid"/>
                      <a:round/>
                      <a:headEnd type="none" w="med" len="med"/>
                      <a:tailEnd type="none" w="med" len="med"/>
                    </a:lnT>
                    <a:lnB w="26882" cap="flat" cmpd="sng" algn="ctr">
                      <a:solidFill>
                        <a:srgbClr val="03989E"/>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557494">
                <a:tc>
                  <a:txBody>
                    <a:bodyPr/>
                    <a:lstStyle/>
                    <a:p>
                      <a:pPr algn="ctr">
                        <a:lnSpc>
                          <a:spcPts val="1917"/>
                        </a:lnSpc>
                        <a:defRPr/>
                      </a:pPr>
                      <a:r>
                        <a:rPr lang="en-US" sz="1400" dirty="0" err="1">
                          <a:latin typeface="Arial" panose="020B0604020202020204" pitchFamily="34" charset="0"/>
                          <a:cs typeface="Arial" panose="020B0604020202020204" pitchFamily="34" charset="0"/>
                        </a:rPr>
                        <a:t>Invente-moi</a:t>
                      </a:r>
                      <a:r>
                        <a:rPr lang="en-US" sz="1400" dirty="0">
                          <a:latin typeface="Arial" panose="020B0604020202020204" pitchFamily="34" charset="0"/>
                          <a:cs typeface="Arial" panose="020B0604020202020204" pitchFamily="34" charset="0"/>
                        </a:rPr>
                        <a:t> la fin </a:t>
                      </a:r>
                      <a:r>
                        <a:rPr lang="en-US" sz="1400" dirty="0" err="1">
                          <a:latin typeface="Arial" panose="020B0604020202020204" pitchFamily="34" charset="0"/>
                          <a:cs typeface="Arial" panose="020B0604020202020204" pitchFamily="34" charset="0"/>
                        </a:rPr>
                        <a:t>d’une</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histoire</a:t>
                      </a:r>
                      <a:endParaRPr lang="en-US" sz="1400" dirty="0">
                        <a:latin typeface="Arial" panose="020B0604020202020204" pitchFamily="34" charset="0"/>
                        <a:cs typeface="Arial" panose="020B0604020202020204" pitchFamily="34" charset="0"/>
                      </a:endParaRPr>
                    </a:p>
                  </a:txBody>
                  <a:tcPr marL="107527" marR="107527" marT="107527" marB="107527" anchor="ctr">
                    <a:lnL w="26882" cap="flat" cmpd="sng" algn="ctr">
                      <a:solidFill>
                        <a:srgbClr val="03989E"/>
                      </a:solidFill>
                      <a:prstDash val="solid"/>
                      <a:round/>
                      <a:headEnd type="none" w="med" len="med"/>
                      <a:tailEnd type="none" w="med" len="med"/>
                    </a:lnL>
                    <a:lnR w="26882" cap="flat" cmpd="sng" algn="ctr">
                      <a:solidFill>
                        <a:srgbClr val="03989E"/>
                      </a:solidFill>
                      <a:prstDash val="solid"/>
                      <a:round/>
                      <a:headEnd type="none" w="med" len="med"/>
                      <a:tailEnd type="none" w="med" len="med"/>
                    </a:lnR>
                    <a:lnT w="26882" cap="flat" cmpd="sng" algn="ctr">
                      <a:solidFill>
                        <a:srgbClr val="03989E"/>
                      </a:solidFill>
                      <a:prstDash val="solid"/>
                      <a:round/>
                      <a:headEnd type="none" w="med" len="med"/>
                      <a:tailEnd type="none" w="med" len="med"/>
                    </a:lnT>
                    <a:lnB w="26882" cap="flat" cmpd="sng" algn="ctr">
                      <a:solidFill>
                        <a:srgbClr val="03989E"/>
                      </a:solidFill>
                      <a:prstDash val="solid"/>
                      <a:round/>
                      <a:headEnd type="none" w="med" len="med"/>
                      <a:tailEnd type="none" w="med" len="med"/>
                    </a:lnB>
                    <a:solidFill>
                      <a:srgbClr val="FFFFFF"/>
                    </a:solidFill>
                  </a:tcPr>
                </a:tc>
                <a:tc>
                  <a:txBody>
                    <a:bodyPr/>
                    <a:lstStyle/>
                    <a:p>
                      <a:pPr algn="ctr">
                        <a:lnSpc>
                          <a:spcPts val="1925"/>
                        </a:lnSpc>
                        <a:defRPr/>
                      </a:pPr>
                      <a:r>
                        <a:rPr lang="en-US" sz="1400" dirty="0" err="1">
                          <a:latin typeface="Arial" panose="020B0604020202020204" pitchFamily="34" charset="0"/>
                          <a:cs typeface="Arial" panose="020B0604020202020204" pitchFamily="34" charset="0"/>
                        </a:rPr>
                        <a:t>Développer</a:t>
                      </a:r>
                      <a:r>
                        <a:rPr lang="en-US" sz="1400" dirty="0">
                          <a:latin typeface="Arial" panose="020B0604020202020204" pitchFamily="34" charset="0"/>
                          <a:cs typeface="Arial" panose="020B0604020202020204" pitchFamily="34" charset="0"/>
                        </a:rPr>
                        <a:t> son </a:t>
                      </a:r>
                      <a:r>
                        <a:rPr lang="en-US" sz="1400" dirty="0" err="1">
                          <a:latin typeface="Arial" panose="020B0604020202020204" pitchFamily="34" charset="0"/>
                          <a:cs typeface="Arial" panose="020B0604020202020204" pitchFamily="34" charset="0"/>
                        </a:rPr>
                        <a:t>vocabulaire</a:t>
                      </a:r>
                      <a:endParaRPr lang="en-US" sz="1400" dirty="0">
                        <a:latin typeface="Arial" panose="020B0604020202020204" pitchFamily="34" charset="0"/>
                        <a:cs typeface="Arial" panose="020B0604020202020204" pitchFamily="34" charset="0"/>
                      </a:endParaRPr>
                    </a:p>
                  </a:txBody>
                  <a:tcPr marL="107527" marR="107527" marT="107527" marB="107527" anchor="ctr">
                    <a:lnL w="26882" cap="flat" cmpd="sng" algn="ctr">
                      <a:solidFill>
                        <a:srgbClr val="03989E"/>
                      </a:solidFill>
                      <a:prstDash val="solid"/>
                      <a:round/>
                      <a:headEnd type="none" w="med" len="med"/>
                      <a:tailEnd type="none" w="med" len="med"/>
                    </a:lnL>
                    <a:lnR w="26882" cap="flat" cmpd="sng" algn="ctr">
                      <a:solidFill>
                        <a:srgbClr val="03989E"/>
                      </a:solidFill>
                      <a:prstDash val="solid"/>
                      <a:round/>
                      <a:headEnd type="none" w="med" len="med"/>
                      <a:tailEnd type="none" w="med" len="med"/>
                    </a:lnR>
                    <a:lnT w="26882" cap="flat" cmpd="sng" algn="ctr">
                      <a:solidFill>
                        <a:srgbClr val="03989E"/>
                      </a:solidFill>
                      <a:prstDash val="solid"/>
                      <a:round/>
                      <a:headEnd type="none" w="med" len="med"/>
                      <a:tailEnd type="none" w="med" len="med"/>
                    </a:lnT>
                    <a:lnB w="26882" cap="flat" cmpd="sng" algn="ctr">
                      <a:solidFill>
                        <a:srgbClr val="03989E"/>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r h="663802">
                <a:tc>
                  <a:txBody>
                    <a:bodyPr/>
                    <a:lstStyle/>
                    <a:p>
                      <a:pPr algn="ctr">
                        <a:lnSpc>
                          <a:spcPts val="1917"/>
                        </a:lnSpc>
                        <a:defRPr/>
                      </a:pPr>
                      <a:r>
                        <a:rPr lang="en-US" sz="1400" dirty="0">
                          <a:latin typeface="Arial" panose="020B0604020202020204" pitchFamily="34" charset="0"/>
                          <a:cs typeface="Arial" panose="020B0604020202020204" pitchFamily="34" charset="0"/>
                        </a:rPr>
                        <a:t>Ateliers </a:t>
                      </a:r>
                      <a:r>
                        <a:rPr lang="en-US" sz="1400" dirty="0" err="1">
                          <a:latin typeface="Arial" panose="020B0604020202020204" pitchFamily="34" charset="0"/>
                          <a:cs typeface="Arial" panose="020B0604020202020204" pitchFamily="34" charset="0"/>
                        </a:rPr>
                        <a:t>scientifique</a:t>
                      </a:r>
                      <a:endParaRPr lang="en-US" sz="1400" dirty="0">
                        <a:latin typeface="Arial" panose="020B0604020202020204" pitchFamily="34" charset="0"/>
                        <a:cs typeface="Arial" panose="020B0604020202020204" pitchFamily="34" charset="0"/>
                      </a:endParaRPr>
                    </a:p>
                  </a:txBody>
                  <a:tcPr marL="107527" marR="107527" marT="107527" marB="107527" anchor="ctr">
                    <a:lnL w="26882" cap="flat" cmpd="sng" algn="ctr">
                      <a:solidFill>
                        <a:srgbClr val="03989E"/>
                      </a:solidFill>
                      <a:prstDash val="solid"/>
                      <a:round/>
                      <a:headEnd type="none" w="med" len="med"/>
                      <a:tailEnd type="none" w="med" len="med"/>
                    </a:lnL>
                    <a:lnR w="26882" cap="flat" cmpd="sng" algn="ctr">
                      <a:solidFill>
                        <a:srgbClr val="03989E"/>
                      </a:solidFill>
                      <a:prstDash val="solid"/>
                      <a:round/>
                      <a:headEnd type="none" w="med" len="med"/>
                      <a:tailEnd type="none" w="med" len="med"/>
                    </a:lnR>
                    <a:lnT w="26882" cap="flat" cmpd="sng" algn="ctr">
                      <a:solidFill>
                        <a:srgbClr val="03989E"/>
                      </a:solidFill>
                      <a:prstDash val="solid"/>
                      <a:round/>
                      <a:headEnd type="none" w="med" len="med"/>
                      <a:tailEnd type="none" w="med" len="med"/>
                    </a:lnT>
                    <a:lnB w="26882" cap="flat" cmpd="sng" algn="ctr">
                      <a:solidFill>
                        <a:srgbClr val="03989E"/>
                      </a:solidFill>
                      <a:prstDash val="solid"/>
                      <a:round/>
                      <a:headEnd type="none" w="med" len="med"/>
                      <a:tailEnd type="none" w="med" len="med"/>
                    </a:lnB>
                    <a:solidFill>
                      <a:srgbClr val="FFFFFF"/>
                    </a:solidFill>
                  </a:tcPr>
                </a:tc>
                <a:tc>
                  <a:txBody>
                    <a:bodyPr/>
                    <a:lstStyle/>
                    <a:p>
                      <a:pPr algn="ctr">
                        <a:lnSpc>
                          <a:spcPts val="1925"/>
                        </a:lnSpc>
                        <a:defRPr/>
                      </a:pPr>
                      <a:r>
                        <a:rPr lang="en-US" sz="1400" dirty="0" err="1">
                          <a:latin typeface="Arial" panose="020B0604020202020204" pitchFamily="34" charset="0"/>
                          <a:cs typeface="Arial" panose="020B0604020202020204" pitchFamily="34" charset="0"/>
                        </a:rPr>
                        <a:t>Acquérir</a:t>
                      </a:r>
                      <a:r>
                        <a:rPr lang="en-US" sz="1400" dirty="0">
                          <a:latin typeface="Arial" panose="020B0604020202020204" pitchFamily="34" charset="0"/>
                          <a:cs typeface="Arial" panose="020B0604020202020204" pitchFamily="34" charset="0"/>
                        </a:rPr>
                        <a:t> des </a:t>
                      </a:r>
                      <a:r>
                        <a:rPr lang="en-US" sz="1400" dirty="0" err="1">
                          <a:latin typeface="Arial" panose="020B0604020202020204" pitchFamily="34" charset="0"/>
                          <a:cs typeface="Arial" panose="020B0604020202020204" pitchFamily="34" charset="0"/>
                        </a:rPr>
                        <a:t>connaissances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diverses</a:t>
                      </a:r>
                      <a:r>
                        <a:rPr lang="en-US" sz="1400" dirty="0">
                          <a:latin typeface="Arial" panose="020B0604020202020204" pitchFamily="34" charset="0"/>
                          <a:cs typeface="Arial" panose="020B0604020202020204" pitchFamily="34" charset="0"/>
                        </a:rPr>
                        <a:t> sur un </a:t>
                      </a:r>
                      <a:r>
                        <a:rPr lang="en-US" sz="1400" dirty="0" err="1">
                          <a:latin typeface="Arial" panose="020B0604020202020204" pitchFamily="34" charset="0"/>
                          <a:cs typeface="Arial" panose="020B0604020202020204" pitchFamily="34" charset="0"/>
                        </a:rPr>
                        <a:t>sujet</a:t>
                      </a:r>
                      <a:endParaRPr lang="en-US" sz="1400" dirty="0">
                        <a:latin typeface="Arial" panose="020B0604020202020204" pitchFamily="34" charset="0"/>
                        <a:cs typeface="Arial" panose="020B0604020202020204" pitchFamily="34" charset="0"/>
                      </a:endParaRPr>
                    </a:p>
                  </a:txBody>
                  <a:tcPr marL="107527" marR="107527" marT="107527" marB="107527" anchor="ctr">
                    <a:lnL w="26882" cap="flat" cmpd="sng" algn="ctr">
                      <a:solidFill>
                        <a:srgbClr val="03989E"/>
                      </a:solidFill>
                      <a:prstDash val="solid"/>
                      <a:round/>
                      <a:headEnd type="none" w="med" len="med"/>
                      <a:tailEnd type="none" w="med" len="med"/>
                    </a:lnL>
                    <a:lnR w="26882" cap="flat" cmpd="sng" algn="ctr">
                      <a:solidFill>
                        <a:srgbClr val="03989E"/>
                      </a:solidFill>
                      <a:prstDash val="solid"/>
                      <a:round/>
                      <a:headEnd type="none" w="med" len="med"/>
                      <a:tailEnd type="none" w="med" len="med"/>
                    </a:lnR>
                    <a:lnT w="26882" cap="flat" cmpd="sng" algn="ctr">
                      <a:solidFill>
                        <a:srgbClr val="03989E"/>
                      </a:solidFill>
                      <a:prstDash val="solid"/>
                      <a:round/>
                      <a:headEnd type="none" w="med" len="med"/>
                      <a:tailEnd type="none" w="med" len="med"/>
                    </a:lnT>
                    <a:lnB w="26882" cap="flat" cmpd="sng" algn="ctr">
                      <a:solidFill>
                        <a:srgbClr val="03989E"/>
                      </a:solidFill>
                      <a:prstDash val="solid"/>
                      <a:round/>
                      <a:headEnd type="none" w="med" len="med"/>
                      <a:tailEnd type="none" w="med" len="med"/>
                    </a:lnB>
                    <a:solidFill>
                      <a:srgbClr val="FFFFFF"/>
                    </a:solidFill>
                  </a:tcPr>
                </a:tc>
                <a:extLst>
                  <a:ext uri="{0D108BD9-81ED-4DB2-BD59-A6C34878D82A}">
                    <a16:rowId xmlns:a16="http://schemas.microsoft.com/office/drawing/2014/main" val="10009"/>
                  </a:ext>
                </a:extLst>
              </a:tr>
            </a:tbl>
          </a:graphicData>
        </a:graphic>
      </p:graphicFrame>
      <p:graphicFrame>
        <p:nvGraphicFramePr>
          <p:cNvPr id="4" name="Table 4"/>
          <p:cNvGraphicFramePr>
            <a:graphicFrameLocks noGrp="1"/>
          </p:cNvGraphicFramePr>
          <p:nvPr>
            <p:extLst>
              <p:ext uri="{D42A27DB-BD31-4B8C-83A1-F6EECF244321}">
                <p14:modId xmlns:p14="http://schemas.microsoft.com/office/powerpoint/2010/main" val="169770384"/>
              </p:ext>
            </p:extLst>
          </p:nvPr>
        </p:nvGraphicFramePr>
        <p:xfrm>
          <a:off x="756000" y="1047765"/>
          <a:ext cx="6114447" cy="1542948"/>
        </p:xfrm>
        <a:graphic>
          <a:graphicData uri="http://schemas.openxmlformats.org/drawingml/2006/table">
            <a:tbl>
              <a:tblPr/>
              <a:tblGrid>
                <a:gridCol w="6114447">
                  <a:extLst>
                    <a:ext uri="{9D8B030D-6E8A-4147-A177-3AD203B41FA5}">
                      <a16:colId xmlns:a16="http://schemas.microsoft.com/office/drawing/2014/main" val="20000"/>
                    </a:ext>
                  </a:extLst>
                </a:gridCol>
              </a:tblGrid>
              <a:tr h="688266">
                <a:tc>
                  <a:txBody>
                    <a:bodyPr/>
                    <a:lstStyle/>
                    <a:p>
                      <a:pPr algn="ctr">
                        <a:lnSpc>
                          <a:spcPts val="3037"/>
                        </a:lnSpc>
                        <a:defRPr/>
                      </a:pPr>
                      <a:r>
                        <a:rPr lang="en-US" sz="2169" dirty="0" err="1">
                          <a:solidFill>
                            <a:srgbClr val="000000"/>
                          </a:solidFill>
                          <a:latin typeface="Open Sans Bold"/>
                        </a:rPr>
                        <a:t>Développement</a:t>
                      </a:r>
                      <a:r>
                        <a:rPr lang="en-US" sz="2169" dirty="0">
                          <a:solidFill>
                            <a:srgbClr val="000000"/>
                          </a:solidFill>
                          <a:latin typeface="Open Sans Bold"/>
                        </a:rPr>
                        <a:t> </a:t>
                      </a:r>
                      <a:r>
                        <a:rPr lang="en-US" sz="2169" dirty="0" err="1">
                          <a:solidFill>
                            <a:srgbClr val="000000"/>
                          </a:solidFill>
                          <a:latin typeface="Open Sans Bold"/>
                        </a:rPr>
                        <a:t>cognitif</a:t>
                      </a:r>
                      <a:r>
                        <a:rPr lang="en-US" sz="2169" dirty="0">
                          <a:solidFill>
                            <a:srgbClr val="000000"/>
                          </a:solidFill>
                          <a:latin typeface="Open Sans Bold"/>
                        </a:rPr>
                        <a:t> et </a:t>
                      </a:r>
                      <a:r>
                        <a:rPr lang="en-US" sz="2169" dirty="0" err="1">
                          <a:solidFill>
                            <a:srgbClr val="000000"/>
                          </a:solidFill>
                          <a:latin typeface="Open Sans Bold"/>
                        </a:rPr>
                        <a:t>langagier</a:t>
                      </a:r>
                      <a:endParaRPr lang="en-US" sz="1100" dirty="0"/>
                    </a:p>
                  </a:txBody>
                  <a:tcPr marL="107527" marR="107527" marT="107527" marB="107527" anchor="ctr">
                    <a:lnL w="26882" cap="flat" cmpd="sng" algn="ctr">
                      <a:solidFill>
                        <a:srgbClr val="03989E"/>
                      </a:solidFill>
                      <a:prstDash val="solid"/>
                      <a:round/>
                      <a:headEnd type="none" w="med" len="med"/>
                      <a:tailEnd type="none" w="med" len="med"/>
                    </a:lnL>
                    <a:lnR w="26882" cap="flat" cmpd="sng" algn="ctr">
                      <a:solidFill>
                        <a:srgbClr val="03989E"/>
                      </a:solidFill>
                      <a:prstDash val="solid"/>
                      <a:round/>
                      <a:headEnd type="none" w="med" len="med"/>
                      <a:tailEnd type="none" w="med" len="med"/>
                    </a:lnR>
                    <a:lnT w="26882" cap="flat" cmpd="sng" algn="ctr">
                      <a:solidFill>
                        <a:srgbClr val="03989E"/>
                      </a:solidFill>
                      <a:prstDash val="solid"/>
                      <a:round/>
                      <a:headEnd type="none" w="med" len="med"/>
                      <a:tailEnd type="none" w="med" len="med"/>
                    </a:lnT>
                    <a:lnB w="26882" cap="flat" cmpd="sng" algn="ctr">
                      <a:solidFill>
                        <a:srgbClr val="03989E"/>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854682">
                <a:tc>
                  <a:txBody>
                    <a:bodyPr/>
                    <a:lstStyle/>
                    <a:p>
                      <a:pPr algn="ctr">
                        <a:lnSpc>
                          <a:spcPts val="1777"/>
                        </a:lnSpc>
                        <a:defRPr/>
                      </a:pPr>
                      <a:r>
                        <a:rPr lang="en-US" sz="1400" dirty="0" err="1">
                          <a:solidFill>
                            <a:schemeClr val="tx1"/>
                          </a:solidFill>
                          <a:latin typeface="Arial" panose="020B0604020202020204" pitchFamily="34" charset="0"/>
                          <a:cs typeface="Arial" panose="020B0604020202020204" pitchFamily="34" charset="0"/>
                        </a:rPr>
                        <a:t>Cet</a:t>
                      </a:r>
                      <a:r>
                        <a:rPr lang="en-US" sz="1400" dirty="0">
                          <a:solidFill>
                            <a:schemeClr val="tx1"/>
                          </a:solidFill>
                          <a:latin typeface="Arial" panose="020B0604020202020204" pitchFamily="34" charset="0"/>
                          <a:cs typeface="Arial" panose="020B0604020202020204" pitchFamily="34" charset="0"/>
                        </a:rPr>
                        <a:t> aspect </a:t>
                      </a:r>
                      <a:r>
                        <a:rPr lang="en-US" sz="1400" dirty="0" err="1">
                          <a:solidFill>
                            <a:schemeClr val="tx1"/>
                          </a:solidFill>
                          <a:latin typeface="Arial" panose="020B0604020202020204" pitchFamily="34" charset="0"/>
                          <a:cs typeface="Arial" panose="020B0604020202020204" pitchFamily="34" charset="0"/>
                        </a:rPr>
                        <a:t>concerne</a:t>
                      </a:r>
                      <a:r>
                        <a:rPr lang="en-US" sz="1400" dirty="0">
                          <a:solidFill>
                            <a:schemeClr val="tx1"/>
                          </a:solidFill>
                          <a:latin typeface="Arial" panose="020B0604020202020204" pitchFamily="34" charset="0"/>
                          <a:cs typeface="Arial" panose="020B0604020202020204" pitchFamily="34" charset="0"/>
                        </a:rPr>
                        <a:t> les façons </a:t>
                      </a:r>
                      <a:r>
                        <a:rPr lang="en-US" sz="1400" dirty="0" err="1">
                          <a:solidFill>
                            <a:schemeClr val="tx1"/>
                          </a:solidFill>
                          <a:latin typeface="Arial" panose="020B0604020202020204" pitchFamily="34" charset="0"/>
                          <a:cs typeface="Arial" panose="020B0604020202020204" pitchFamily="34" charset="0"/>
                        </a:rPr>
                        <a:t>dont</a:t>
                      </a:r>
                      <a:r>
                        <a:rPr lang="en-US" sz="1400" dirty="0">
                          <a:solidFill>
                            <a:schemeClr val="tx1"/>
                          </a:solidFill>
                          <a:latin typeface="Arial" panose="020B0604020202020204" pitchFamily="34" charset="0"/>
                          <a:cs typeface="Arial" panose="020B0604020202020204" pitchFamily="34" charset="0"/>
                        </a:rPr>
                        <a:t> </a:t>
                      </a:r>
                      <a:r>
                        <a:rPr lang="en-US" sz="1400" dirty="0" err="1">
                          <a:solidFill>
                            <a:schemeClr val="tx1"/>
                          </a:solidFill>
                          <a:latin typeface="Arial" panose="020B0604020202020204" pitchFamily="34" charset="0"/>
                          <a:cs typeface="Arial" panose="020B0604020202020204" pitchFamily="34" charset="0"/>
                        </a:rPr>
                        <a:t>une</a:t>
                      </a:r>
                      <a:r>
                        <a:rPr lang="en-US" sz="1400" dirty="0">
                          <a:solidFill>
                            <a:schemeClr val="tx1"/>
                          </a:solidFill>
                          <a:latin typeface="Arial" panose="020B0604020202020204" pitchFamily="34" charset="0"/>
                          <a:cs typeface="Arial" panose="020B0604020202020204" pitchFamily="34" charset="0"/>
                        </a:rPr>
                        <a:t> </a:t>
                      </a:r>
                      <a:r>
                        <a:rPr lang="en-US" sz="1400" dirty="0" err="1">
                          <a:solidFill>
                            <a:schemeClr val="tx1"/>
                          </a:solidFill>
                          <a:latin typeface="Arial" panose="020B0604020202020204" pitchFamily="34" charset="0"/>
                          <a:cs typeface="Arial" panose="020B0604020202020204" pitchFamily="34" charset="0"/>
                        </a:rPr>
                        <a:t>personne</a:t>
                      </a:r>
                      <a:r>
                        <a:rPr lang="en-US" sz="1400" dirty="0">
                          <a:solidFill>
                            <a:schemeClr val="tx1"/>
                          </a:solidFill>
                          <a:latin typeface="Arial" panose="020B0604020202020204" pitchFamily="34" charset="0"/>
                          <a:cs typeface="Arial" panose="020B0604020202020204" pitchFamily="34" charset="0"/>
                        </a:rPr>
                        <a:t> </a:t>
                      </a:r>
                      <a:r>
                        <a:rPr lang="en-US" sz="1400" dirty="0" err="1">
                          <a:solidFill>
                            <a:schemeClr val="tx1"/>
                          </a:solidFill>
                          <a:latin typeface="Arial" panose="020B0604020202020204" pitchFamily="34" charset="0"/>
                          <a:cs typeface="Arial" panose="020B0604020202020204" pitchFamily="34" charset="0"/>
                        </a:rPr>
                        <a:t>pense</a:t>
                      </a:r>
                      <a:r>
                        <a:rPr lang="en-US" sz="1400" dirty="0">
                          <a:solidFill>
                            <a:schemeClr val="tx1"/>
                          </a:solidFill>
                          <a:latin typeface="Arial" panose="020B0604020202020204" pitchFamily="34" charset="0"/>
                          <a:cs typeface="Arial" panose="020B0604020202020204" pitchFamily="34" charset="0"/>
                        </a:rPr>
                        <a:t>, </a:t>
                      </a:r>
                      <a:r>
                        <a:rPr lang="en-US" sz="1400" dirty="0" err="1">
                          <a:solidFill>
                            <a:schemeClr val="tx1"/>
                          </a:solidFill>
                          <a:latin typeface="Arial" panose="020B0604020202020204" pitchFamily="34" charset="0"/>
                          <a:cs typeface="Arial" panose="020B0604020202020204" pitchFamily="34" charset="0"/>
                        </a:rPr>
                        <a:t>résout</a:t>
                      </a:r>
                      <a:r>
                        <a:rPr lang="en-US" sz="1400" dirty="0">
                          <a:solidFill>
                            <a:schemeClr val="tx1"/>
                          </a:solidFill>
                          <a:latin typeface="Arial" panose="020B0604020202020204" pitchFamily="34" charset="0"/>
                          <a:cs typeface="Arial" panose="020B0604020202020204" pitchFamily="34" charset="0"/>
                        </a:rPr>
                        <a:t> des </a:t>
                      </a:r>
                      <a:r>
                        <a:rPr lang="en-US" sz="1400" dirty="0" err="1">
                          <a:solidFill>
                            <a:schemeClr val="tx1"/>
                          </a:solidFill>
                          <a:latin typeface="Arial" panose="020B0604020202020204" pitchFamily="34" charset="0"/>
                          <a:cs typeface="Arial" panose="020B0604020202020204" pitchFamily="34" charset="0"/>
                        </a:rPr>
                        <a:t>problème</a:t>
                      </a:r>
                      <a:r>
                        <a:rPr lang="en-US" sz="1400" dirty="0">
                          <a:solidFill>
                            <a:schemeClr val="tx1"/>
                          </a:solidFill>
                          <a:latin typeface="Arial" panose="020B0604020202020204" pitchFamily="34" charset="0"/>
                          <a:cs typeface="Arial" panose="020B0604020202020204" pitchFamily="34" charset="0"/>
                        </a:rPr>
                        <a:t>, imagine, </a:t>
                      </a:r>
                      <a:r>
                        <a:rPr lang="en-US" sz="1400" dirty="0" err="1">
                          <a:solidFill>
                            <a:schemeClr val="tx1"/>
                          </a:solidFill>
                          <a:latin typeface="Arial" panose="020B0604020202020204" pitchFamily="34" charset="0"/>
                          <a:cs typeface="Arial" panose="020B0604020202020204" pitchFamily="34" charset="0"/>
                        </a:rPr>
                        <a:t>crée</a:t>
                      </a:r>
                      <a:r>
                        <a:rPr lang="en-US" sz="1400" dirty="0">
                          <a:solidFill>
                            <a:schemeClr val="tx1"/>
                          </a:solidFill>
                          <a:latin typeface="Arial" panose="020B0604020202020204" pitchFamily="34" charset="0"/>
                          <a:cs typeface="Arial" panose="020B0604020202020204" pitchFamily="34" charset="0"/>
                        </a:rPr>
                        <a:t>, </a:t>
                      </a:r>
                      <a:r>
                        <a:rPr lang="en-US" sz="1400" dirty="0" err="1">
                          <a:solidFill>
                            <a:schemeClr val="tx1"/>
                          </a:solidFill>
                          <a:latin typeface="Arial" panose="020B0604020202020204" pitchFamily="34" charset="0"/>
                          <a:cs typeface="Arial" panose="020B0604020202020204" pitchFamily="34" charset="0"/>
                        </a:rPr>
                        <a:t>mémorise</a:t>
                      </a:r>
                      <a:r>
                        <a:rPr lang="en-US" sz="1400" dirty="0">
                          <a:solidFill>
                            <a:schemeClr val="tx1"/>
                          </a:solidFill>
                          <a:latin typeface="Arial" panose="020B0604020202020204" pitchFamily="34" charset="0"/>
                          <a:cs typeface="Arial" panose="020B0604020202020204" pitchFamily="34" charset="0"/>
                        </a:rPr>
                        <a:t> et communique </a:t>
                      </a:r>
                      <a:r>
                        <a:rPr lang="en-US" sz="1400" dirty="0" err="1">
                          <a:solidFill>
                            <a:schemeClr val="tx1"/>
                          </a:solidFill>
                          <a:latin typeface="Arial" panose="020B0604020202020204" pitchFamily="34" charset="0"/>
                          <a:cs typeface="Arial" panose="020B0604020202020204" pitchFamily="34" charset="0"/>
                        </a:rPr>
                        <a:t>sa</a:t>
                      </a:r>
                      <a:r>
                        <a:rPr lang="en-US" sz="1400" dirty="0">
                          <a:solidFill>
                            <a:schemeClr val="tx1"/>
                          </a:solidFill>
                          <a:latin typeface="Arial" panose="020B0604020202020204" pitchFamily="34" charset="0"/>
                          <a:cs typeface="Arial" panose="020B0604020202020204" pitchFamily="34" charset="0"/>
                        </a:rPr>
                        <a:t> pensée.</a:t>
                      </a:r>
                      <a:endParaRPr lang="en-US" sz="1200" dirty="0">
                        <a:solidFill>
                          <a:schemeClr val="tx1"/>
                        </a:solidFill>
                        <a:latin typeface="Arial" panose="020B0604020202020204" pitchFamily="34" charset="0"/>
                        <a:cs typeface="Arial" panose="020B0604020202020204" pitchFamily="34" charset="0"/>
                      </a:endParaRPr>
                    </a:p>
                  </a:txBody>
                  <a:tcPr marL="107527" marR="107527" marT="107527" marB="107527" anchor="ctr">
                    <a:lnL w="26882" cap="flat" cmpd="sng" algn="ctr">
                      <a:solidFill>
                        <a:srgbClr val="03989E"/>
                      </a:solidFill>
                      <a:prstDash val="solid"/>
                      <a:round/>
                      <a:headEnd type="none" w="med" len="med"/>
                      <a:tailEnd type="none" w="med" len="med"/>
                    </a:lnL>
                    <a:lnR w="26882" cap="flat" cmpd="sng" algn="ctr">
                      <a:solidFill>
                        <a:srgbClr val="03989E"/>
                      </a:solidFill>
                      <a:prstDash val="solid"/>
                      <a:round/>
                      <a:headEnd type="none" w="med" len="med"/>
                      <a:tailEnd type="none" w="med" len="med"/>
                    </a:lnR>
                    <a:lnT w="26882" cap="flat" cmpd="sng" algn="ctr">
                      <a:solidFill>
                        <a:srgbClr val="03989E"/>
                      </a:solidFill>
                      <a:prstDash val="solid"/>
                      <a:round/>
                      <a:headEnd type="none" w="med" len="med"/>
                      <a:tailEnd type="none" w="med" len="med"/>
                    </a:lnT>
                    <a:lnB w="26882" cap="flat" cmpd="sng" algn="ctr">
                      <a:solidFill>
                        <a:srgbClr val="03989E"/>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6895" t="1046" r="26936" b="1004"/>
          <a:stretch>
            <a:fillRect/>
          </a:stretch>
        </p:blipFill>
        <p:spPr>
          <a:xfrm>
            <a:off x="0" y="0"/>
            <a:ext cx="7556500" cy="10693400"/>
          </a:xfrm>
          <a:prstGeom prst="rect">
            <a:avLst/>
          </a:prstGeom>
        </p:spPr>
      </p:pic>
      <p:graphicFrame>
        <p:nvGraphicFramePr>
          <p:cNvPr id="3" name="Table 3"/>
          <p:cNvGraphicFramePr>
            <a:graphicFrameLocks noGrp="1"/>
          </p:cNvGraphicFramePr>
          <p:nvPr>
            <p:extLst>
              <p:ext uri="{D42A27DB-BD31-4B8C-83A1-F6EECF244321}">
                <p14:modId xmlns:p14="http://schemas.microsoft.com/office/powerpoint/2010/main" val="1774680916"/>
              </p:ext>
            </p:extLst>
          </p:nvPr>
        </p:nvGraphicFramePr>
        <p:xfrm>
          <a:off x="756000" y="3621437"/>
          <a:ext cx="6114448" cy="5625274"/>
        </p:xfrm>
        <a:graphic>
          <a:graphicData uri="http://schemas.openxmlformats.org/drawingml/2006/table">
            <a:tbl>
              <a:tblPr/>
              <a:tblGrid>
                <a:gridCol w="2599748">
                  <a:extLst>
                    <a:ext uri="{9D8B030D-6E8A-4147-A177-3AD203B41FA5}">
                      <a16:colId xmlns:a16="http://schemas.microsoft.com/office/drawing/2014/main" val="20000"/>
                    </a:ext>
                  </a:extLst>
                </a:gridCol>
                <a:gridCol w="3514700">
                  <a:extLst>
                    <a:ext uri="{9D8B030D-6E8A-4147-A177-3AD203B41FA5}">
                      <a16:colId xmlns:a16="http://schemas.microsoft.com/office/drawing/2014/main" val="20001"/>
                    </a:ext>
                  </a:extLst>
                </a:gridCol>
              </a:tblGrid>
              <a:tr h="583607">
                <a:tc>
                  <a:txBody>
                    <a:bodyPr/>
                    <a:lstStyle/>
                    <a:p>
                      <a:pPr algn="ctr">
                        <a:lnSpc>
                          <a:spcPts val="2337"/>
                        </a:lnSpc>
                        <a:defRPr/>
                      </a:pPr>
                      <a:r>
                        <a:rPr lang="en-US" sz="1669" dirty="0" err="1">
                          <a:solidFill>
                            <a:schemeClr val="tx1"/>
                          </a:solidFill>
                          <a:latin typeface="Open Sans Bold"/>
                        </a:rPr>
                        <a:t>Activités</a:t>
                      </a:r>
                      <a:endParaRPr lang="en-US" sz="1100" dirty="0">
                        <a:solidFill>
                          <a:schemeClr val="tx1"/>
                        </a:solidFill>
                      </a:endParaRPr>
                    </a:p>
                  </a:txBody>
                  <a:tcPr marL="107527" marR="107527" marT="107527" marB="107527" anchor="ctr">
                    <a:lnL w="26882" cap="flat" cmpd="sng" algn="ctr">
                      <a:solidFill>
                        <a:srgbClr val="03989E"/>
                      </a:solidFill>
                      <a:prstDash val="solid"/>
                      <a:round/>
                      <a:headEnd type="none" w="med" len="med"/>
                      <a:tailEnd type="none" w="med" len="med"/>
                    </a:lnL>
                    <a:lnR w="26882" cap="flat" cmpd="sng" algn="ctr">
                      <a:solidFill>
                        <a:srgbClr val="03989E"/>
                      </a:solidFill>
                      <a:prstDash val="solid"/>
                      <a:round/>
                      <a:headEnd type="none" w="med" len="med"/>
                      <a:tailEnd type="none" w="med" len="med"/>
                    </a:lnR>
                    <a:lnT w="26882" cap="flat" cmpd="sng" algn="ctr">
                      <a:solidFill>
                        <a:srgbClr val="03989E"/>
                      </a:solidFill>
                      <a:prstDash val="solid"/>
                      <a:round/>
                      <a:headEnd type="none" w="med" len="med"/>
                      <a:tailEnd type="none" w="med" len="med"/>
                    </a:lnT>
                    <a:lnB w="26882" cap="flat" cmpd="sng" algn="ctr">
                      <a:solidFill>
                        <a:srgbClr val="03989E"/>
                      </a:solidFill>
                      <a:prstDash val="solid"/>
                      <a:round/>
                      <a:headEnd type="none" w="med" len="med"/>
                      <a:tailEnd type="none" w="med" len="med"/>
                    </a:lnB>
                    <a:solidFill>
                      <a:srgbClr val="FFFFFF"/>
                    </a:solidFill>
                  </a:tcPr>
                </a:tc>
                <a:tc>
                  <a:txBody>
                    <a:bodyPr/>
                    <a:lstStyle/>
                    <a:p>
                      <a:pPr algn="ctr">
                        <a:lnSpc>
                          <a:spcPts val="2345"/>
                        </a:lnSpc>
                        <a:defRPr/>
                      </a:pPr>
                      <a:r>
                        <a:rPr lang="en-US" sz="1675" dirty="0" err="1">
                          <a:solidFill>
                            <a:schemeClr val="tx1"/>
                          </a:solidFill>
                          <a:latin typeface="Open Sans Bold"/>
                        </a:rPr>
                        <a:t>Objectifs</a:t>
                      </a:r>
                      <a:endParaRPr lang="en-US" sz="1100" dirty="0">
                        <a:solidFill>
                          <a:schemeClr val="tx1"/>
                        </a:solidFill>
                      </a:endParaRPr>
                    </a:p>
                  </a:txBody>
                  <a:tcPr marL="107527" marR="107527" marT="107527" marB="107527" anchor="ctr">
                    <a:lnL w="26882" cap="flat" cmpd="sng" algn="ctr">
                      <a:solidFill>
                        <a:srgbClr val="03989E"/>
                      </a:solidFill>
                      <a:prstDash val="solid"/>
                      <a:round/>
                      <a:headEnd type="none" w="med" len="med"/>
                      <a:tailEnd type="none" w="med" len="med"/>
                    </a:lnL>
                    <a:lnR w="26882" cap="flat" cmpd="sng" algn="ctr">
                      <a:solidFill>
                        <a:srgbClr val="03989E"/>
                      </a:solidFill>
                      <a:prstDash val="solid"/>
                      <a:round/>
                      <a:headEnd type="none" w="med" len="med"/>
                      <a:tailEnd type="none" w="med" len="med"/>
                    </a:lnR>
                    <a:lnT w="26882" cap="flat" cmpd="sng" algn="ctr">
                      <a:solidFill>
                        <a:srgbClr val="03989E"/>
                      </a:solidFill>
                      <a:prstDash val="solid"/>
                      <a:round/>
                      <a:headEnd type="none" w="med" len="med"/>
                      <a:tailEnd type="none" w="med" len="med"/>
                    </a:lnT>
                    <a:lnB w="26882" cap="flat" cmpd="sng" algn="ctr">
                      <a:solidFill>
                        <a:srgbClr val="03989E"/>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755819">
                <a:tc>
                  <a:txBody>
                    <a:bodyPr/>
                    <a:lstStyle/>
                    <a:p>
                      <a:pPr algn="ctr">
                        <a:lnSpc>
                          <a:spcPts val="1917"/>
                        </a:lnSpc>
                        <a:defRPr/>
                      </a:pPr>
                      <a:r>
                        <a:rPr lang="en-US" sz="1400" dirty="0">
                          <a:latin typeface="Arial" panose="020B0604020202020204" pitchFamily="34" charset="0"/>
                          <a:cs typeface="Arial" panose="020B0604020202020204" pitchFamily="34" charset="0"/>
                        </a:rPr>
                        <a:t>Animation sur les </a:t>
                      </a:r>
                      <a:r>
                        <a:rPr lang="en-US" sz="1400" dirty="0" err="1">
                          <a:latin typeface="Arial" panose="020B0604020202020204" pitchFamily="34" charset="0"/>
                          <a:cs typeface="Arial" panose="020B0604020202020204" pitchFamily="34" charset="0"/>
                        </a:rPr>
                        <a:t>émotions</a:t>
                      </a:r>
                      <a:endParaRPr lang="en-US" sz="1400" dirty="0">
                        <a:latin typeface="Arial" panose="020B0604020202020204" pitchFamily="34" charset="0"/>
                        <a:cs typeface="Arial" panose="020B0604020202020204" pitchFamily="34" charset="0"/>
                      </a:endParaRPr>
                    </a:p>
                  </a:txBody>
                  <a:tcPr marL="107527" marR="107527" marT="107527" marB="107527" anchor="ctr">
                    <a:lnL w="26882" cap="flat" cmpd="sng" algn="ctr">
                      <a:solidFill>
                        <a:srgbClr val="03989E"/>
                      </a:solidFill>
                      <a:prstDash val="solid"/>
                      <a:round/>
                      <a:headEnd type="none" w="med" len="med"/>
                      <a:tailEnd type="none" w="med" len="med"/>
                    </a:lnL>
                    <a:lnR w="26882" cap="flat" cmpd="sng" algn="ctr">
                      <a:solidFill>
                        <a:srgbClr val="03989E"/>
                      </a:solidFill>
                      <a:prstDash val="solid"/>
                      <a:round/>
                      <a:headEnd type="none" w="med" len="med"/>
                      <a:tailEnd type="none" w="med" len="med"/>
                    </a:lnR>
                    <a:lnT w="26882" cap="flat" cmpd="sng" algn="ctr">
                      <a:solidFill>
                        <a:srgbClr val="03989E"/>
                      </a:solidFill>
                      <a:prstDash val="solid"/>
                      <a:round/>
                      <a:headEnd type="none" w="med" len="med"/>
                      <a:tailEnd type="none" w="med" len="med"/>
                    </a:lnT>
                    <a:lnB w="26882" cap="flat" cmpd="sng" algn="ctr">
                      <a:solidFill>
                        <a:srgbClr val="03989E"/>
                      </a:solidFill>
                      <a:prstDash val="solid"/>
                      <a:round/>
                      <a:headEnd type="none" w="med" len="med"/>
                      <a:tailEnd type="none" w="med" len="med"/>
                    </a:lnB>
                    <a:solidFill>
                      <a:srgbClr val="FFFFFF"/>
                    </a:solidFill>
                  </a:tcPr>
                </a:tc>
                <a:tc>
                  <a:txBody>
                    <a:bodyPr/>
                    <a:lstStyle/>
                    <a:p>
                      <a:pPr algn="ctr">
                        <a:lnSpc>
                          <a:spcPts val="1925"/>
                        </a:lnSpc>
                        <a:defRPr/>
                      </a:pPr>
                      <a:r>
                        <a:rPr lang="en-US" sz="1400" dirty="0" err="1">
                          <a:latin typeface="Arial" panose="020B0604020202020204" pitchFamily="34" charset="0"/>
                          <a:cs typeface="Arial" panose="020B0604020202020204" pitchFamily="34" charset="0"/>
                        </a:rPr>
                        <a:t>Reconnaître</a:t>
                      </a:r>
                      <a:r>
                        <a:rPr lang="en-US" sz="1400" dirty="0">
                          <a:latin typeface="Arial" panose="020B0604020202020204" pitchFamily="34" charset="0"/>
                          <a:cs typeface="Arial" panose="020B0604020202020204" pitchFamily="34" charset="0"/>
                        </a:rPr>
                        <a:t> et </a:t>
                      </a:r>
                      <a:r>
                        <a:rPr lang="en-US" sz="1400" dirty="0" err="1">
                          <a:latin typeface="Arial" panose="020B0604020202020204" pitchFamily="34" charset="0"/>
                          <a:cs typeface="Arial" panose="020B0604020202020204" pitchFamily="34" charset="0"/>
                        </a:rPr>
                        <a:t>verbaliser</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ses</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émotions</a:t>
                      </a:r>
                      <a:endParaRPr lang="en-US" sz="1400" dirty="0">
                        <a:latin typeface="Arial" panose="020B0604020202020204" pitchFamily="34" charset="0"/>
                        <a:cs typeface="Arial" panose="020B0604020202020204" pitchFamily="34" charset="0"/>
                      </a:endParaRPr>
                    </a:p>
                  </a:txBody>
                  <a:tcPr marL="107527" marR="107527" marT="107527" marB="107527" anchor="ctr">
                    <a:lnL w="26882" cap="flat" cmpd="sng" algn="ctr">
                      <a:solidFill>
                        <a:srgbClr val="03989E"/>
                      </a:solidFill>
                      <a:prstDash val="solid"/>
                      <a:round/>
                      <a:headEnd type="none" w="med" len="med"/>
                      <a:tailEnd type="none" w="med" len="med"/>
                    </a:lnL>
                    <a:lnR w="26882" cap="flat" cmpd="sng" algn="ctr">
                      <a:solidFill>
                        <a:srgbClr val="03989E"/>
                      </a:solidFill>
                      <a:prstDash val="solid"/>
                      <a:round/>
                      <a:headEnd type="none" w="med" len="med"/>
                      <a:tailEnd type="none" w="med" len="med"/>
                    </a:lnR>
                    <a:lnT w="26882" cap="flat" cmpd="sng" algn="ctr">
                      <a:solidFill>
                        <a:srgbClr val="03989E"/>
                      </a:solidFill>
                      <a:prstDash val="solid"/>
                      <a:round/>
                      <a:headEnd type="none" w="med" len="med"/>
                      <a:tailEnd type="none" w="med" len="med"/>
                    </a:lnT>
                    <a:lnB w="26882" cap="flat" cmpd="sng" algn="ctr">
                      <a:solidFill>
                        <a:srgbClr val="03989E"/>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667069">
                <a:tc>
                  <a:txBody>
                    <a:bodyPr/>
                    <a:lstStyle/>
                    <a:p>
                      <a:pPr algn="ctr">
                        <a:lnSpc>
                          <a:spcPts val="1917"/>
                        </a:lnSpc>
                        <a:defRPr/>
                      </a:pPr>
                      <a:r>
                        <a:rPr lang="en-US" sz="1400" dirty="0">
                          <a:latin typeface="Arial" panose="020B0604020202020204" pitchFamily="34" charset="0"/>
                          <a:cs typeface="Arial" panose="020B0604020202020204" pitchFamily="34" charset="0"/>
                        </a:rPr>
                        <a:t>Causerie</a:t>
                      </a:r>
                    </a:p>
                  </a:txBody>
                  <a:tcPr marL="107527" marR="107527" marT="107527" marB="107527" anchor="ctr">
                    <a:lnL w="26882" cap="flat" cmpd="sng" algn="ctr">
                      <a:solidFill>
                        <a:srgbClr val="03989E"/>
                      </a:solidFill>
                      <a:prstDash val="solid"/>
                      <a:round/>
                      <a:headEnd type="none" w="med" len="med"/>
                      <a:tailEnd type="none" w="med" len="med"/>
                    </a:lnL>
                    <a:lnR w="26882" cap="flat" cmpd="sng" algn="ctr">
                      <a:solidFill>
                        <a:srgbClr val="03989E"/>
                      </a:solidFill>
                      <a:prstDash val="solid"/>
                      <a:round/>
                      <a:headEnd type="none" w="med" len="med"/>
                      <a:tailEnd type="none" w="med" len="med"/>
                    </a:lnR>
                    <a:lnT w="26882" cap="flat" cmpd="sng" algn="ctr">
                      <a:solidFill>
                        <a:srgbClr val="03989E"/>
                      </a:solidFill>
                      <a:prstDash val="solid"/>
                      <a:round/>
                      <a:headEnd type="none" w="med" len="med"/>
                      <a:tailEnd type="none" w="med" len="med"/>
                    </a:lnT>
                    <a:lnB w="26882" cap="flat" cmpd="sng" algn="ctr">
                      <a:solidFill>
                        <a:srgbClr val="03989E"/>
                      </a:solidFill>
                      <a:prstDash val="solid"/>
                      <a:round/>
                      <a:headEnd type="none" w="med" len="med"/>
                      <a:tailEnd type="none" w="med" len="med"/>
                    </a:lnB>
                    <a:solidFill>
                      <a:srgbClr val="FFFFFF"/>
                    </a:solidFill>
                  </a:tcPr>
                </a:tc>
                <a:tc>
                  <a:txBody>
                    <a:bodyPr/>
                    <a:lstStyle/>
                    <a:p>
                      <a:pPr algn="ctr">
                        <a:lnSpc>
                          <a:spcPts val="1925"/>
                        </a:lnSpc>
                        <a:defRPr/>
                      </a:pPr>
                      <a:r>
                        <a:rPr lang="en-US" sz="1400" dirty="0" err="1">
                          <a:latin typeface="Arial" panose="020B0604020202020204" pitchFamily="34" charset="0"/>
                          <a:cs typeface="Arial" panose="020B0604020202020204" pitchFamily="34" charset="0"/>
                        </a:rPr>
                        <a:t>Créer</a:t>
                      </a:r>
                      <a:r>
                        <a:rPr lang="en-US" sz="1400" dirty="0">
                          <a:latin typeface="Arial" panose="020B0604020202020204" pitchFamily="34" charset="0"/>
                          <a:cs typeface="Arial" panose="020B0604020202020204" pitchFamily="34" charset="0"/>
                        </a:rPr>
                        <a:t> des liens avec </a:t>
                      </a:r>
                      <a:r>
                        <a:rPr lang="en-US" sz="1400" dirty="0" err="1">
                          <a:latin typeface="Arial" panose="020B0604020202020204" pitchFamily="34" charset="0"/>
                          <a:cs typeface="Arial" panose="020B0604020202020204" pitchFamily="34" charset="0"/>
                        </a:rPr>
                        <a:t>ses</a:t>
                      </a:r>
                      <a:r>
                        <a:rPr lang="en-US" sz="1400" dirty="0">
                          <a:latin typeface="Arial" panose="020B0604020202020204" pitchFamily="34" charset="0"/>
                          <a:cs typeface="Arial" panose="020B0604020202020204" pitchFamily="34" charset="0"/>
                        </a:rPr>
                        <a:t> pairs</a:t>
                      </a:r>
                    </a:p>
                  </a:txBody>
                  <a:tcPr marL="107527" marR="107527" marT="107527" marB="107527" anchor="ctr">
                    <a:lnL w="26882" cap="flat" cmpd="sng" algn="ctr">
                      <a:solidFill>
                        <a:srgbClr val="03989E"/>
                      </a:solidFill>
                      <a:prstDash val="solid"/>
                      <a:round/>
                      <a:headEnd type="none" w="med" len="med"/>
                      <a:tailEnd type="none" w="med" len="med"/>
                    </a:lnL>
                    <a:lnR w="26882" cap="flat" cmpd="sng" algn="ctr">
                      <a:solidFill>
                        <a:srgbClr val="03989E"/>
                      </a:solidFill>
                      <a:prstDash val="solid"/>
                      <a:round/>
                      <a:headEnd type="none" w="med" len="med"/>
                      <a:tailEnd type="none" w="med" len="med"/>
                    </a:lnR>
                    <a:lnT w="26882" cap="flat" cmpd="sng" algn="ctr">
                      <a:solidFill>
                        <a:srgbClr val="03989E"/>
                      </a:solidFill>
                      <a:prstDash val="solid"/>
                      <a:round/>
                      <a:headEnd type="none" w="med" len="med"/>
                      <a:tailEnd type="none" w="med" len="med"/>
                    </a:lnT>
                    <a:lnB w="26882" cap="flat" cmpd="sng" algn="ctr">
                      <a:solidFill>
                        <a:srgbClr val="03989E"/>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516636">
                <a:tc>
                  <a:txBody>
                    <a:bodyPr/>
                    <a:lstStyle/>
                    <a:p>
                      <a:pPr algn="ctr">
                        <a:lnSpc>
                          <a:spcPts val="1917"/>
                        </a:lnSpc>
                        <a:defRPr/>
                      </a:pPr>
                      <a:r>
                        <a:rPr lang="en-US" sz="1400" dirty="0">
                          <a:latin typeface="Arial" panose="020B0604020202020204" pitchFamily="34" charset="0"/>
                          <a:cs typeface="Arial" panose="020B0604020202020204" pitchFamily="34" charset="0"/>
                        </a:rPr>
                        <a:t>Bricolage</a:t>
                      </a:r>
                    </a:p>
                  </a:txBody>
                  <a:tcPr marL="107527" marR="107527" marT="107527" marB="107527" anchor="ctr">
                    <a:lnL w="26882" cap="flat" cmpd="sng" algn="ctr">
                      <a:solidFill>
                        <a:srgbClr val="03989E"/>
                      </a:solidFill>
                      <a:prstDash val="solid"/>
                      <a:round/>
                      <a:headEnd type="none" w="med" len="med"/>
                      <a:tailEnd type="none" w="med" len="med"/>
                    </a:lnL>
                    <a:lnR w="26882" cap="flat" cmpd="sng" algn="ctr">
                      <a:solidFill>
                        <a:srgbClr val="03989E"/>
                      </a:solidFill>
                      <a:prstDash val="solid"/>
                      <a:round/>
                      <a:headEnd type="none" w="med" len="med"/>
                      <a:tailEnd type="none" w="med" len="med"/>
                    </a:lnR>
                    <a:lnT w="26882" cap="flat" cmpd="sng" algn="ctr">
                      <a:solidFill>
                        <a:srgbClr val="03989E"/>
                      </a:solidFill>
                      <a:prstDash val="solid"/>
                      <a:round/>
                      <a:headEnd type="none" w="med" len="med"/>
                      <a:tailEnd type="none" w="med" len="med"/>
                    </a:lnT>
                    <a:lnB w="26882" cap="flat" cmpd="sng" algn="ctr">
                      <a:solidFill>
                        <a:srgbClr val="03989E"/>
                      </a:solidFill>
                      <a:prstDash val="solid"/>
                      <a:round/>
                      <a:headEnd type="none" w="med" len="med"/>
                      <a:tailEnd type="none" w="med" len="med"/>
                    </a:lnB>
                    <a:solidFill>
                      <a:srgbClr val="FFFFFF"/>
                    </a:solidFill>
                  </a:tcPr>
                </a:tc>
                <a:tc>
                  <a:txBody>
                    <a:bodyPr/>
                    <a:lstStyle/>
                    <a:p>
                      <a:pPr algn="ctr">
                        <a:lnSpc>
                          <a:spcPts val="1925"/>
                        </a:lnSpc>
                        <a:defRPr/>
                      </a:pPr>
                      <a:r>
                        <a:rPr lang="en-US" sz="1400" dirty="0" err="1">
                          <a:latin typeface="Arial" panose="020B0604020202020204" pitchFamily="34" charset="0"/>
                          <a:cs typeface="Arial" panose="020B0604020202020204" pitchFamily="34" charset="0"/>
                        </a:rPr>
                        <a:t>Développer</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sa</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confiance</a:t>
                      </a:r>
                      <a:r>
                        <a:rPr lang="en-US" sz="1400" dirty="0">
                          <a:latin typeface="Arial" panose="020B0604020202020204" pitchFamily="34" charset="0"/>
                          <a:cs typeface="Arial" panose="020B0604020202020204" pitchFamily="34" charset="0"/>
                        </a:rPr>
                        <a:t> et son </a:t>
                      </a:r>
                      <a:r>
                        <a:rPr lang="en-US" sz="1400" dirty="0" err="1">
                          <a:latin typeface="Arial" panose="020B0604020202020204" pitchFamily="34" charset="0"/>
                          <a:cs typeface="Arial" panose="020B0604020202020204" pitchFamily="34" charset="0"/>
                        </a:rPr>
                        <a:t>estime</a:t>
                      </a:r>
                      <a:r>
                        <a:rPr lang="en-US" sz="1400" dirty="0">
                          <a:latin typeface="Arial" panose="020B0604020202020204" pitchFamily="34" charset="0"/>
                          <a:cs typeface="Arial" panose="020B0604020202020204" pitchFamily="34" charset="0"/>
                        </a:rPr>
                        <a:t> de soi</a:t>
                      </a:r>
                    </a:p>
                  </a:txBody>
                  <a:tcPr marL="107527" marR="107527" marT="107527" marB="107527" anchor="ctr">
                    <a:lnL w="26882" cap="flat" cmpd="sng" algn="ctr">
                      <a:solidFill>
                        <a:srgbClr val="03989E"/>
                      </a:solidFill>
                      <a:prstDash val="solid"/>
                      <a:round/>
                      <a:headEnd type="none" w="med" len="med"/>
                      <a:tailEnd type="none" w="med" len="med"/>
                    </a:lnL>
                    <a:lnR w="26882" cap="flat" cmpd="sng" algn="ctr">
                      <a:solidFill>
                        <a:srgbClr val="03989E"/>
                      </a:solidFill>
                      <a:prstDash val="solid"/>
                      <a:round/>
                      <a:headEnd type="none" w="med" len="med"/>
                      <a:tailEnd type="none" w="med" len="med"/>
                    </a:lnR>
                    <a:lnT w="26882" cap="flat" cmpd="sng" algn="ctr">
                      <a:solidFill>
                        <a:srgbClr val="03989E"/>
                      </a:solidFill>
                      <a:prstDash val="solid"/>
                      <a:round/>
                      <a:headEnd type="none" w="med" len="med"/>
                      <a:tailEnd type="none" w="med" len="med"/>
                    </a:lnT>
                    <a:lnB w="26882" cap="flat" cmpd="sng" algn="ctr">
                      <a:solidFill>
                        <a:srgbClr val="03989E"/>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604486">
                <a:tc>
                  <a:txBody>
                    <a:bodyPr/>
                    <a:lstStyle/>
                    <a:p>
                      <a:pPr algn="ctr">
                        <a:lnSpc>
                          <a:spcPts val="1917"/>
                        </a:lnSpc>
                        <a:defRPr/>
                      </a:pPr>
                      <a:r>
                        <a:rPr lang="en-US" sz="1400" dirty="0" err="1">
                          <a:latin typeface="Arial" panose="020B0604020202020204" pitchFamily="34" charset="0"/>
                          <a:cs typeface="Arial" panose="020B0604020202020204" pitchFamily="34" charset="0"/>
                        </a:rPr>
                        <a:t>Tutorat</a:t>
                      </a:r>
                      <a:endParaRPr lang="en-US" sz="1400" dirty="0">
                        <a:latin typeface="Arial" panose="020B0604020202020204" pitchFamily="34" charset="0"/>
                        <a:cs typeface="Arial" panose="020B0604020202020204" pitchFamily="34" charset="0"/>
                      </a:endParaRPr>
                    </a:p>
                  </a:txBody>
                  <a:tcPr marL="107527" marR="107527" marT="107527" marB="107527" anchor="ctr">
                    <a:lnL w="26882" cap="flat" cmpd="sng" algn="ctr">
                      <a:solidFill>
                        <a:srgbClr val="03989E"/>
                      </a:solidFill>
                      <a:prstDash val="solid"/>
                      <a:round/>
                      <a:headEnd type="none" w="med" len="med"/>
                      <a:tailEnd type="none" w="med" len="med"/>
                    </a:lnL>
                    <a:lnR w="26882" cap="flat" cmpd="sng" algn="ctr">
                      <a:solidFill>
                        <a:srgbClr val="03989E"/>
                      </a:solidFill>
                      <a:prstDash val="solid"/>
                      <a:round/>
                      <a:headEnd type="none" w="med" len="med"/>
                      <a:tailEnd type="none" w="med" len="med"/>
                    </a:lnR>
                    <a:lnT w="26882" cap="flat" cmpd="sng" algn="ctr">
                      <a:solidFill>
                        <a:srgbClr val="03989E"/>
                      </a:solidFill>
                      <a:prstDash val="solid"/>
                      <a:round/>
                      <a:headEnd type="none" w="med" len="med"/>
                      <a:tailEnd type="none" w="med" len="med"/>
                    </a:lnT>
                    <a:lnB w="26882" cap="flat" cmpd="sng" algn="ctr">
                      <a:solidFill>
                        <a:srgbClr val="03989E"/>
                      </a:solidFill>
                      <a:prstDash val="solid"/>
                      <a:round/>
                      <a:headEnd type="none" w="med" len="med"/>
                      <a:tailEnd type="none" w="med" len="med"/>
                    </a:lnB>
                    <a:solidFill>
                      <a:srgbClr val="FFFFFF"/>
                    </a:solidFill>
                  </a:tcPr>
                </a:tc>
                <a:tc>
                  <a:txBody>
                    <a:bodyPr/>
                    <a:lstStyle/>
                    <a:p>
                      <a:pPr algn="ctr">
                        <a:lnSpc>
                          <a:spcPts val="1925"/>
                        </a:lnSpc>
                        <a:defRPr/>
                      </a:pPr>
                      <a:r>
                        <a:rPr lang="en-US" sz="1400" dirty="0" err="1">
                          <a:latin typeface="Arial" panose="020B0604020202020204" pitchFamily="34" charset="0"/>
                          <a:cs typeface="Arial" panose="020B0604020202020204" pitchFamily="34" charset="0"/>
                        </a:rPr>
                        <a:t>Développer</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l’entraide</a:t>
                      </a:r>
                      <a:endParaRPr lang="en-US" sz="1400" dirty="0">
                        <a:latin typeface="Arial" panose="020B0604020202020204" pitchFamily="34" charset="0"/>
                        <a:cs typeface="Arial" panose="020B0604020202020204" pitchFamily="34" charset="0"/>
                      </a:endParaRPr>
                    </a:p>
                  </a:txBody>
                  <a:tcPr marL="107527" marR="107527" marT="107527" marB="107527" anchor="ctr">
                    <a:lnL w="26882" cap="flat" cmpd="sng" algn="ctr">
                      <a:solidFill>
                        <a:srgbClr val="03989E"/>
                      </a:solidFill>
                      <a:prstDash val="solid"/>
                      <a:round/>
                      <a:headEnd type="none" w="med" len="med"/>
                      <a:tailEnd type="none" w="med" len="med"/>
                    </a:lnL>
                    <a:lnR w="26882" cap="flat" cmpd="sng" algn="ctr">
                      <a:solidFill>
                        <a:srgbClr val="03989E"/>
                      </a:solidFill>
                      <a:prstDash val="solid"/>
                      <a:round/>
                      <a:headEnd type="none" w="med" len="med"/>
                      <a:tailEnd type="none" w="med" len="med"/>
                    </a:lnR>
                    <a:lnT w="26882" cap="flat" cmpd="sng" algn="ctr">
                      <a:solidFill>
                        <a:srgbClr val="03989E"/>
                      </a:solidFill>
                      <a:prstDash val="solid"/>
                      <a:round/>
                      <a:headEnd type="none" w="med" len="med"/>
                      <a:tailEnd type="none" w="med" len="med"/>
                    </a:lnT>
                    <a:lnB w="26882" cap="flat" cmpd="sng" algn="ctr">
                      <a:solidFill>
                        <a:srgbClr val="03989E"/>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557549">
                <a:tc>
                  <a:txBody>
                    <a:bodyPr/>
                    <a:lstStyle/>
                    <a:p>
                      <a:pPr algn="ctr">
                        <a:lnSpc>
                          <a:spcPts val="1917"/>
                        </a:lnSpc>
                        <a:defRPr/>
                      </a:pPr>
                      <a:r>
                        <a:rPr lang="en-US" sz="1400" dirty="0">
                          <a:latin typeface="Arial" panose="020B0604020202020204" pitchFamily="34" charset="0"/>
                          <a:cs typeface="Arial" panose="020B0604020202020204" pitchFamily="34" charset="0"/>
                        </a:rPr>
                        <a:t>Jeux de </a:t>
                      </a:r>
                      <a:r>
                        <a:rPr lang="en-US" sz="1400" dirty="0" err="1">
                          <a:latin typeface="Arial" panose="020B0604020202020204" pitchFamily="34" charset="0"/>
                          <a:cs typeface="Arial" panose="020B0604020202020204" pitchFamily="34" charset="0"/>
                        </a:rPr>
                        <a:t>société</a:t>
                      </a:r>
                      <a:endParaRPr lang="en-US" sz="1400" dirty="0">
                        <a:latin typeface="Arial" panose="020B0604020202020204" pitchFamily="34" charset="0"/>
                        <a:cs typeface="Arial" panose="020B0604020202020204" pitchFamily="34" charset="0"/>
                      </a:endParaRPr>
                    </a:p>
                  </a:txBody>
                  <a:tcPr marL="107527" marR="107527" marT="107527" marB="107527" anchor="ctr">
                    <a:lnL w="26882" cap="flat" cmpd="sng" algn="ctr">
                      <a:solidFill>
                        <a:srgbClr val="03989E"/>
                      </a:solidFill>
                      <a:prstDash val="solid"/>
                      <a:round/>
                      <a:headEnd type="none" w="med" len="med"/>
                      <a:tailEnd type="none" w="med" len="med"/>
                    </a:lnL>
                    <a:lnR w="26882" cap="flat" cmpd="sng" algn="ctr">
                      <a:solidFill>
                        <a:srgbClr val="03989E"/>
                      </a:solidFill>
                      <a:prstDash val="solid"/>
                      <a:round/>
                      <a:headEnd type="none" w="med" len="med"/>
                      <a:tailEnd type="none" w="med" len="med"/>
                    </a:lnR>
                    <a:lnT w="26882" cap="flat" cmpd="sng" algn="ctr">
                      <a:solidFill>
                        <a:srgbClr val="03989E"/>
                      </a:solidFill>
                      <a:prstDash val="solid"/>
                      <a:round/>
                      <a:headEnd type="none" w="med" len="med"/>
                      <a:tailEnd type="none" w="med" len="med"/>
                    </a:lnT>
                    <a:lnB w="26882" cap="flat" cmpd="sng" algn="ctr">
                      <a:solidFill>
                        <a:srgbClr val="03989E"/>
                      </a:solidFill>
                      <a:prstDash val="solid"/>
                      <a:round/>
                      <a:headEnd type="none" w="med" len="med"/>
                      <a:tailEnd type="none" w="med" len="med"/>
                    </a:lnB>
                    <a:solidFill>
                      <a:srgbClr val="FFFFFF"/>
                    </a:solidFill>
                  </a:tcPr>
                </a:tc>
                <a:tc>
                  <a:txBody>
                    <a:bodyPr/>
                    <a:lstStyle/>
                    <a:p>
                      <a:pPr algn="ctr">
                        <a:lnSpc>
                          <a:spcPts val="1925"/>
                        </a:lnSpc>
                        <a:defRPr/>
                      </a:pPr>
                      <a:r>
                        <a:rPr lang="en-US" sz="1400" dirty="0">
                          <a:latin typeface="Arial" panose="020B0604020202020204" pitchFamily="34" charset="0"/>
                          <a:cs typeface="Arial" panose="020B0604020202020204" pitchFamily="34" charset="0"/>
                        </a:rPr>
                        <a:t>Encourager la </a:t>
                      </a:r>
                      <a:r>
                        <a:rPr lang="en-US" sz="1400" dirty="0" err="1">
                          <a:latin typeface="Arial" panose="020B0604020202020204" pitchFamily="34" charset="0"/>
                          <a:cs typeface="Arial" panose="020B0604020202020204" pitchFamily="34" charset="0"/>
                        </a:rPr>
                        <a:t>coopération</a:t>
                      </a:r>
                      <a:endParaRPr lang="en-US" sz="1400" dirty="0">
                        <a:latin typeface="Arial" panose="020B0604020202020204" pitchFamily="34" charset="0"/>
                        <a:cs typeface="Arial" panose="020B0604020202020204" pitchFamily="34" charset="0"/>
                      </a:endParaRPr>
                    </a:p>
                  </a:txBody>
                  <a:tcPr marL="107527" marR="107527" marT="107527" marB="107527" anchor="ctr">
                    <a:lnL w="26882" cap="flat" cmpd="sng" algn="ctr">
                      <a:solidFill>
                        <a:srgbClr val="03989E"/>
                      </a:solidFill>
                      <a:prstDash val="solid"/>
                      <a:round/>
                      <a:headEnd type="none" w="med" len="med"/>
                      <a:tailEnd type="none" w="med" len="med"/>
                    </a:lnL>
                    <a:lnR w="26882" cap="flat" cmpd="sng" algn="ctr">
                      <a:solidFill>
                        <a:srgbClr val="03989E"/>
                      </a:solidFill>
                      <a:prstDash val="solid"/>
                      <a:round/>
                      <a:headEnd type="none" w="med" len="med"/>
                      <a:tailEnd type="none" w="med" len="med"/>
                    </a:lnR>
                    <a:lnT w="26882" cap="flat" cmpd="sng" algn="ctr">
                      <a:solidFill>
                        <a:srgbClr val="03989E"/>
                      </a:solidFill>
                      <a:prstDash val="solid"/>
                      <a:round/>
                      <a:headEnd type="none" w="med" len="med"/>
                      <a:tailEnd type="none" w="med" len="med"/>
                    </a:lnT>
                    <a:lnB w="26882" cap="flat" cmpd="sng" algn="ctr">
                      <a:solidFill>
                        <a:srgbClr val="03989E"/>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557549">
                <a:tc>
                  <a:txBody>
                    <a:bodyPr/>
                    <a:lstStyle/>
                    <a:p>
                      <a:pPr algn="ctr">
                        <a:lnSpc>
                          <a:spcPts val="1917"/>
                        </a:lnSpc>
                        <a:defRPr/>
                      </a:pPr>
                      <a:r>
                        <a:rPr lang="en-US" sz="1400" dirty="0">
                          <a:latin typeface="Arial" panose="020B0604020202020204" pitchFamily="34" charset="0"/>
                          <a:cs typeface="Arial" panose="020B0604020202020204" pitchFamily="34" charset="0"/>
                        </a:rPr>
                        <a:t>Fabrication de cabane</a:t>
                      </a:r>
                    </a:p>
                  </a:txBody>
                  <a:tcPr marL="107527" marR="107527" marT="107527" marB="107527" anchor="ctr">
                    <a:lnL w="26882" cap="flat" cmpd="sng" algn="ctr">
                      <a:solidFill>
                        <a:srgbClr val="03989E"/>
                      </a:solidFill>
                      <a:prstDash val="solid"/>
                      <a:round/>
                      <a:headEnd type="none" w="med" len="med"/>
                      <a:tailEnd type="none" w="med" len="med"/>
                    </a:lnL>
                    <a:lnR w="26882" cap="flat" cmpd="sng" algn="ctr">
                      <a:solidFill>
                        <a:srgbClr val="03989E"/>
                      </a:solidFill>
                      <a:prstDash val="solid"/>
                      <a:round/>
                      <a:headEnd type="none" w="med" len="med"/>
                      <a:tailEnd type="none" w="med" len="med"/>
                    </a:lnR>
                    <a:lnT w="26882" cap="flat" cmpd="sng" algn="ctr">
                      <a:solidFill>
                        <a:srgbClr val="03989E"/>
                      </a:solidFill>
                      <a:prstDash val="solid"/>
                      <a:round/>
                      <a:headEnd type="none" w="med" len="med"/>
                      <a:tailEnd type="none" w="med" len="med"/>
                    </a:lnT>
                    <a:lnB w="26882" cap="flat" cmpd="sng" algn="ctr">
                      <a:solidFill>
                        <a:srgbClr val="03989E"/>
                      </a:solidFill>
                      <a:prstDash val="solid"/>
                      <a:round/>
                      <a:headEnd type="none" w="med" len="med"/>
                      <a:tailEnd type="none" w="med" len="med"/>
                    </a:lnB>
                    <a:solidFill>
                      <a:srgbClr val="FFFFFF"/>
                    </a:solidFill>
                  </a:tcPr>
                </a:tc>
                <a:tc>
                  <a:txBody>
                    <a:bodyPr/>
                    <a:lstStyle/>
                    <a:p>
                      <a:pPr algn="ctr">
                        <a:lnSpc>
                          <a:spcPts val="1925"/>
                        </a:lnSpc>
                        <a:defRPr/>
                      </a:pPr>
                      <a:r>
                        <a:rPr lang="en-US" sz="1400" dirty="0" err="1">
                          <a:latin typeface="Arial" panose="020B0604020202020204" pitchFamily="34" charset="0"/>
                          <a:cs typeface="Arial" panose="020B0604020202020204" pitchFamily="34" charset="0"/>
                        </a:rPr>
                        <a:t>Apprendre</a:t>
                      </a:r>
                      <a:r>
                        <a:rPr lang="en-US" sz="1400" dirty="0">
                          <a:latin typeface="Arial" panose="020B0604020202020204" pitchFamily="34" charset="0"/>
                          <a:cs typeface="Arial" panose="020B0604020202020204" pitchFamily="34" charset="0"/>
                        </a:rPr>
                        <a:t> à </a:t>
                      </a:r>
                      <a:r>
                        <a:rPr lang="en-US" sz="1400" dirty="0" err="1">
                          <a:latin typeface="Arial" panose="020B0604020202020204" pitchFamily="34" charset="0"/>
                          <a:cs typeface="Arial" panose="020B0604020202020204" pitchFamily="34" charset="0"/>
                        </a:rPr>
                        <a:t>jouer</a:t>
                      </a:r>
                      <a:r>
                        <a:rPr lang="en-US" sz="1400" dirty="0">
                          <a:latin typeface="Arial" panose="020B0604020202020204" pitchFamily="34" charset="0"/>
                          <a:cs typeface="Arial" panose="020B0604020202020204" pitchFamily="34" charset="0"/>
                        </a:rPr>
                        <a:t> pour </a:t>
                      </a:r>
                      <a:r>
                        <a:rPr lang="en-US" sz="1400" dirty="0" err="1">
                          <a:latin typeface="Arial" panose="020B0604020202020204" pitchFamily="34" charset="0"/>
                          <a:cs typeface="Arial" panose="020B0604020202020204" pitchFamily="34" charset="0"/>
                        </a:rPr>
                        <a:t>s’amuser</a:t>
                      </a:r>
                      <a:endParaRPr lang="en-US" sz="1400" dirty="0">
                        <a:latin typeface="Arial" panose="020B0604020202020204" pitchFamily="34" charset="0"/>
                        <a:cs typeface="Arial" panose="020B0604020202020204" pitchFamily="34" charset="0"/>
                      </a:endParaRPr>
                    </a:p>
                  </a:txBody>
                  <a:tcPr marL="107527" marR="107527" marT="107527" marB="107527" anchor="ctr">
                    <a:lnL w="26882" cap="flat" cmpd="sng" algn="ctr">
                      <a:solidFill>
                        <a:srgbClr val="03989E"/>
                      </a:solidFill>
                      <a:prstDash val="solid"/>
                      <a:round/>
                      <a:headEnd type="none" w="med" len="med"/>
                      <a:tailEnd type="none" w="med" len="med"/>
                    </a:lnL>
                    <a:lnR w="26882" cap="flat" cmpd="sng" algn="ctr">
                      <a:solidFill>
                        <a:srgbClr val="03989E"/>
                      </a:solidFill>
                      <a:prstDash val="solid"/>
                      <a:round/>
                      <a:headEnd type="none" w="med" len="med"/>
                      <a:tailEnd type="none" w="med" len="med"/>
                    </a:lnR>
                    <a:lnT w="26882" cap="flat" cmpd="sng" algn="ctr">
                      <a:solidFill>
                        <a:srgbClr val="03989E"/>
                      </a:solidFill>
                      <a:prstDash val="solid"/>
                      <a:round/>
                      <a:headEnd type="none" w="med" len="med"/>
                      <a:tailEnd type="none" w="med" len="med"/>
                    </a:lnT>
                    <a:lnB w="26882" cap="flat" cmpd="sng" algn="ctr">
                      <a:solidFill>
                        <a:srgbClr val="03989E"/>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557549">
                <a:tc>
                  <a:txBody>
                    <a:bodyPr/>
                    <a:lstStyle/>
                    <a:p>
                      <a:pPr algn="ctr">
                        <a:lnSpc>
                          <a:spcPts val="1917"/>
                        </a:lnSpc>
                        <a:defRPr/>
                      </a:pPr>
                      <a:r>
                        <a:rPr lang="en-US" sz="1400" dirty="0">
                          <a:latin typeface="Arial" panose="020B0604020202020204" pitchFamily="34" charset="0"/>
                          <a:cs typeface="Arial" panose="020B0604020202020204" pitchFamily="34" charset="0"/>
                        </a:rPr>
                        <a:t>Course à </a:t>
                      </a:r>
                      <a:r>
                        <a:rPr lang="en-US" sz="1400" dirty="0" err="1">
                          <a:latin typeface="Arial" panose="020B0604020202020204" pitchFamily="34" charset="0"/>
                          <a:cs typeface="Arial" panose="020B0604020202020204" pitchFamily="34" charset="0"/>
                        </a:rPr>
                        <a:t>relais</a:t>
                      </a:r>
                      <a:endParaRPr lang="en-US" sz="1400" dirty="0">
                        <a:latin typeface="Arial" panose="020B0604020202020204" pitchFamily="34" charset="0"/>
                        <a:cs typeface="Arial" panose="020B0604020202020204" pitchFamily="34" charset="0"/>
                      </a:endParaRPr>
                    </a:p>
                  </a:txBody>
                  <a:tcPr marL="107527" marR="107527" marT="107527" marB="107527" anchor="ctr">
                    <a:lnL w="26882" cap="flat" cmpd="sng" algn="ctr">
                      <a:solidFill>
                        <a:srgbClr val="03989E"/>
                      </a:solidFill>
                      <a:prstDash val="solid"/>
                      <a:round/>
                      <a:headEnd type="none" w="med" len="med"/>
                      <a:tailEnd type="none" w="med" len="med"/>
                    </a:lnL>
                    <a:lnR w="26882" cap="flat" cmpd="sng" algn="ctr">
                      <a:solidFill>
                        <a:srgbClr val="03989E"/>
                      </a:solidFill>
                      <a:prstDash val="solid"/>
                      <a:round/>
                      <a:headEnd type="none" w="med" len="med"/>
                      <a:tailEnd type="none" w="med" len="med"/>
                    </a:lnR>
                    <a:lnT w="26882" cap="flat" cmpd="sng" algn="ctr">
                      <a:solidFill>
                        <a:srgbClr val="03989E"/>
                      </a:solidFill>
                      <a:prstDash val="solid"/>
                      <a:round/>
                      <a:headEnd type="none" w="med" len="med"/>
                      <a:tailEnd type="none" w="med" len="med"/>
                    </a:lnT>
                    <a:lnB w="26882" cap="flat" cmpd="sng" algn="ctr">
                      <a:solidFill>
                        <a:srgbClr val="03989E"/>
                      </a:solidFill>
                      <a:prstDash val="solid"/>
                      <a:round/>
                      <a:headEnd type="none" w="med" len="med"/>
                      <a:tailEnd type="none" w="med" len="med"/>
                    </a:lnB>
                    <a:solidFill>
                      <a:srgbClr val="FFFFFF"/>
                    </a:solidFill>
                  </a:tcPr>
                </a:tc>
                <a:tc>
                  <a:txBody>
                    <a:bodyPr/>
                    <a:lstStyle/>
                    <a:p>
                      <a:pPr algn="ctr">
                        <a:lnSpc>
                          <a:spcPts val="1925"/>
                        </a:lnSpc>
                        <a:defRPr/>
                      </a:pP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Développer</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l’esprit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d’équipe</a:t>
                      </a:r>
                      <a:endParaRPr lang="en-US" sz="1400" dirty="0">
                        <a:latin typeface="Arial" panose="020B0604020202020204" pitchFamily="34" charset="0"/>
                        <a:cs typeface="Arial" panose="020B0604020202020204" pitchFamily="34" charset="0"/>
                      </a:endParaRPr>
                    </a:p>
                  </a:txBody>
                  <a:tcPr marL="107527" marR="107527" marT="107527" marB="107527" anchor="ctr">
                    <a:lnL w="26882" cap="flat" cmpd="sng" algn="ctr">
                      <a:solidFill>
                        <a:srgbClr val="03989E"/>
                      </a:solidFill>
                      <a:prstDash val="solid"/>
                      <a:round/>
                      <a:headEnd type="none" w="med" len="med"/>
                      <a:tailEnd type="none" w="med" len="med"/>
                    </a:lnL>
                    <a:lnR w="26882" cap="flat" cmpd="sng" algn="ctr">
                      <a:solidFill>
                        <a:srgbClr val="03989E"/>
                      </a:solidFill>
                      <a:prstDash val="solid"/>
                      <a:round/>
                      <a:headEnd type="none" w="med" len="med"/>
                      <a:tailEnd type="none" w="med" len="med"/>
                    </a:lnR>
                    <a:lnT w="26882" cap="flat" cmpd="sng" algn="ctr">
                      <a:solidFill>
                        <a:srgbClr val="03989E"/>
                      </a:solidFill>
                      <a:prstDash val="solid"/>
                      <a:round/>
                      <a:headEnd type="none" w="med" len="med"/>
                      <a:tailEnd type="none" w="med" len="med"/>
                    </a:lnT>
                    <a:lnB w="26882" cap="flat" cmpd="sng" algn="ctr">
                      <a:solidFill>
                        <a:srgbClr val="03989E"/>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r h="663867">
                <a:tc>
                  <a:txBody>
                    <a:bodyPr/>
                    <a:lstStyle/>
                    <a:p>
                      <a:pPr algn="ctr">
                        <a:lnSpc>
                          <a:spcPts val="1917"/>
                        </a:lnSpc>
                        <a:defRPr/>
                      </a:pPr>
                      <a:r>
                        <a:rPr lang="en-US" sz="1400" dirty="0">
                          <a:latin typeface="Arial" panose="020B0604020202020204" pitchFamily="34" charset="0"/>
                          <a:cs typeface="Arial" panose="020B0604020202020204" pitchFamily="34" charset="0"/>
                        </a:rPr>
                        <a:t>Jeux de </a:t>
                      </a:r>
                      <a:r>
                        <a:rPr lang="en-US" sz="1400" dirty="0" err="1">
                          <a:latin typeface="Arial" panose="020B0604020202020204" pitchFamily="34" charset="0"/>
                          <a:cs typeface="Arial" panose="020B0604020202020204" pitchFamily="34" charset="0"/>
                        </a:rPr>
                        <a:t>mémoire</a:t>
                      </a:r>
                      <a:endParaRPr lang="en-US" sz="1400" dirty="0">
                        <a:latin typeface="Arial" panose="020B0604020202020204" pitchFamily="34" charset="0"/>
                        <a:cs typeface="Arial" panose="020B0604020202020204" pitchFamily="34" charset="0"/>
                      </a:endParaRPr>
                    </a:p>
                  </a:txBody>
                  <a:tcPr marL="107527" marR="107527" marT="107527" marB="107527" anchor="ctr">
                    <a:lnL w="26882" cap="flat" cmpd="sng" algn="ctr">
                      <a:solidFill>
                        <a:srgbClr val="03989E"/>
                      </a:solidFill>
                      <a:prstDash val="solid"/>
                      <a:round/>
                      <a:headEnd type="none" w="med" len="med"/>
                      <a:tailEnd type="none" w="med" len="med"/>
                    </a:lnL>
                    <a:lnR w="26882" cap="flat" cmpd="sng" algn="ctr">
                      <a:solidFill>
                        <a:srgbClr val="03989E"/>
                      </a:solidFill>
                      <a:prstDash val="solid"/>
                      <a:round/>
                      <a:headEnd type="none" w="med" len="med"/>
                      <a:tailEnd type="none" w="med" len="med"/>
                    </a:lnR>
                    <a:lnT w="26882" cap="flat" cmpd="sng" algn="ctr">
                      <a:solidFill>
                        <a:srgbClr val="03989E"/>
                      </a:solidFill>
                      <a:prstDash val="solid"/>
                      <a:round/>
                      <a:headEnd type="none" w="med" len="med"/>
                      <a:tailEnd type="none" w="med" len="med"/>
                    </a:lnT>
                    <a:lnB w="26882" cap="flat" cmpd="sng" algn="ctr">
                      <a:solidFill>
                        <a:srgbClr val="03989E"/>
                      </a:solidFill>
                      <a:prstDash val="solid"/>
                      <a:round/>
                      <a:headEnd type="none" w="med" len="med"/>
                      <a:tailEnd type="none" w="med" len="med"/>
                    </a:lnB>
                    <a:solidFill>
                      <a:srgbClr val="FFFFFF"/>
                    </a:solidFill>
                  </a:tcPr>
                </a:tc>
                <a:tc>
                  <a:txBody>
                    <a:bodyPr/>
                    <a:lstStyle/>
                    <a:p>
                      <a:pPr algn="ctr">
                        <a:lnSpc>
                          <a:spcPts val="1925"/>
                        </a:lnSpc>
                        <a:defRPr/>
                      </a:pPr>
                      <a:r>
                        <a:rPr lang="en-US" sz="1400" dirty="0" err="1">
                          <a:latin typeface="Arial" panose="020B0604020202020204" pitchFamily="34" charset="0"/>
                          <a:cs typeface="Arial" panose="020B0604020202020204" pitchFamily="34" charset="0"/>
                        </a:rPr>
                        <a:t>Pratiquer</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sa</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mémoire</a:t>
                      </a:r>
                      <a:endParaRPr lang="en-US" sz="1400" dirty="0">
                        <a:latin typeface="Arial" panose="020B0604020202020204" pitchFamily="34" charset="0"/>
                        <a:cs typeface="Arial" panose="020B0604020202020204" pitchFamily="34" charset="0"/>
                      </a:endParaRPr>
                    </a:p>
                  </a:txBody>
                  <a:tcPr marL="107527" marR="107527" marT="107527" marB="107527" anchor="ctr">
                    <a:lnL w="26882" cap="flat" cmpd="sng" algn="ctr">
                      <a:solidFill>
                        <a:srgbClr val="03989E"/>
                      </a:solidFill>
                      <a:prstDash val="solid"/>
                      <a:round/>
                      <a:headEnd type="none" w="med" len="med"/>
                      <a:tailEnd type="none" w="med" len="med"/>
                    </a:lnL>
                    <a:lnR w="26882" cap="flat" cmpd="sng" algn="ctr">
                      <a:solidFill>
                        <a:srgbClr val="03989E"/>
                      </a:solidFill>
                      <a:prstDash val="solid"/>
                      <a:round/>
                      <a:headEnd type="none" w="med" len="med"/>
                      <a:tailEnd type="none" w="med" len="med"/>
                    </a:lnR>
                    <a:lnT w="26882" cap="flat" cmpd="sng" algn="ctr">
                      <a:solidFill>
                        <a:srgbClr val="03989E"/>
                      </a:solidFill>
                      <a:prstDash val="solid"/>
                      <a:round/>
                      <a:headEnd type="none" w="med" len="med"/>
                      <a:tailEnd type="none" w="med" len="med"/>
                    </a:lnT>
                    <a:lnB w="26882" cap="flat" cmpd="sng" algn="ctr">
                      <a:solidFill>
                        <a:srgbClr val="03989E"/>
                      </a:solidFill>
                      <a:prstDash val="solid"/>
                      <a:round/>
                      <a:headEnd type="none" w="med" len="med"/>
                      <a:tailEnd type="none" w="med" len="med"/>
                    </a:lnB>
                    <a:solidFill>
                      <a:srgbClr val="FFFFFF"/>
                    </a:solidFill>
                  </a:tcPr>
                </a:tc>
                <a:extLst>
                  <a:ext uri="{0D108BD9-81ED-4DB2-BD59-A6C34878D82A}">
                    <a16:rowId xmlns:a16="http://schemas.microsoft.com/office/drawing/2014/main" val="10009"/>
                  </a:ext>
                </a:extLst>
              </a:tr>
            </a:tbl>
          </a:graphicData>
        </a:graphic>
      </p:graphicFrame>
      <p:graphicFrame>
        <p:nvGraphicFramePr>
          <p:cNvPr id="4" name="Table 4"/>
          <p:cNvGraphicFramePr>
            <a:graphicFrameLocks noGrp="1"/>
          </p:cNvGraphicFramePr>
          <p:nvPr>
            <p:extLst>
              <p:ext uri="{D42A27DB-BD31-4B8C-83A1-F6EECF244321}">
                <p14:modId xmlns:p14="http://schemas.microsoft.com/office/powerpoint/2010/main" val="2464166572"/>
              </p:ext>
            </p:extLst>
          </p:nvPr>
        </p:nvGraphicFramePr>
        <p:xfrm>
          <a:off x="756000" y="1047765"/>
          <a:ext cx="6114447" cy="1636606"/>
        </p:xfrm>
        <a:graphic>
          <a:graphicData uri="http://schemas.openxmlformats.org/drawingml/2006/table">
            <a:tbl>
              <a:tblPr/>
              <a:tblGrid>
                <a:gridCol w="6114447">
                  <a:extLst>
                    <a:ext uri="{9D8B030D-6E8A-4147-A177-3AD203B41FA5}">
                      <a16:colId xmlns:a16="http://schemas.microsoft.com/office/drawing/2014/main" val="20000"/>
                    </a:ext>
                  </a:extLst>
                </a:gridCol>
              </a:tblGrid>
              <a:tr h="687568">
                <a:tc>
                  <a:txBody>
                    <a:bodyPr/>
                    <a:lstStyle/>
                    <a:p>
                      <a:pPr algn="ctr">
                        <a:lnSpc>
                          <a:spcPts val="3037"/>
                        </a:lnSpc>
                        <a:defRPr/>
                      </a:pPr>
                      <a:r>
                        <a:rPr lang="en-US" sz="2169" dirty="0" err="1">
                          <a:solidFill>
                            <a:srgbClr val="000000"/>
                          </a:solidFill>
                          <a:latin typeface="Open Sans Bold"/>
                        </a:rPr>
                        <a:t>Développement</a:t>
                      </a:r>
                      <a:r>
                        <a:rPr lang="en-US" sz="2169" dirty="0">
                          <a:solidFill>
                            <a:srgbClr val="000000"/>
                          </a:solidFill>
                          <a:latin typeface="Open Sans Bold"/>
                        </a:rPr>
                        <a:t> </a:t>
                      </a:r>
                      <a:r>
                        <a:rPr lang="en-US" sz="2169" dirty="0" err="1">
                          <a:solidFill>
                            <a:srgbClr val="000000"/>
                          </a:solidFill>
                          <a:latin typeface="Open Sans Bold"/>
                        </a:rPr>
                        <a:t>affectif</a:t>
                      </a:r>
                      <a:endParaRPr lang="en-US" sz="1100" dirty="0"/>
                    </a:p>
                  </a:txBody>
                  <a:tcPr marL="107527" marR="107527" marT="107527" marB="107527" anchor="ctr">
                    <a:lnL w="26882" cap="flat" cmpd="sng" algn="ctr">
                      <a:solidFill>
                        <a:srgbClr val="03989E"/>
                      </a:solidFill>
                      <a:prstDash val="solid"/>
                      <a:round/>
                      <a:headEnd type="none" w="med" len="med"/>
                      <a:tailEnd type="none" w="med" len="med"/>
                    </a:lnL>
                    <a:lnR w="26882" cap="flat" cmpd="sng" algn="ctr">
                      <a:solidFill>
                        <a:srgbClr val="03989E"/>
                      </a:solidFill>
                      <a:prstDash val="solid"/>
                      <a:round/>
                      <a:headEnd type="none" w="med" len="med"/>
                      <a:tailEnd type="none" w="med" len="med"/>
                    </a:lnR>
                    <a:lnT w="26882" cap="flat" cmpd="sng" algn="ctr">
                      <a:solidFill>
                        <a:srgbClr val="03989E"/>
                      </a:solidFill>
                      <a:prstDash val="solid"/>
                      <a:round/>
                      <a:headEnd type="none" w="med" len="med"/>
                      <a:tailEnd type="none" w="med" len="med"/>
                    </a:lnT>
                    <a:lnB w="26882" cap="flat" cmpd="sng" algn="ctr">
                      <a:solidFill>
                        <a:srgbClr val="03989E"/>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949038">
                <a:tc>
                  <a:txBody>
                    <a:bodyPr/>
                    <a:lstStyle/>
                    <a:p>
                      <a:pPr algn="ctr">
                        <a:lnSpc>
                          <a:spcPts val="1777"/>
                        </a:lnSpc>
                        <a:defRPr/>
                      </a:pPr>
                      <a:r>
                        <a:rPr lang="en-US" sz="1400" dirty="0">
                          <a:solidFill>
                            <a:srgbClr val="000000"/>
                          </a:solidFill>
                          <a:latin typeface="Arial" panose="020B0604020202020204" pitchFamily="34" charset="0"/>
                          <a:cs typeface="Arial" panose="020B0604020202020204" pitchFamily="34" charset="0"/>
                        </a:rPr>
                        <a:t>Les </a:t>
                      </a:r>
                      <a:r>
                        <a:rPr lang="en-US" sz="1400" dirty="0" err="1">
                          <a:solidFill>
                            <a:srgbClr val="000000"/>
                          </a:solidFill>
                          <a:latin typeface="Arial" panose="020B0604020202020204" pitchFamily="34" charset="0"/>
                          <a:cs typeface="Arial" panose="020B0604020202020204" pitchFamily="34" charset="0"/>
                        </a:rPr>
                        <a:t>activités</a:t>
                      </a:r>
                      <a:r>
                        <a:rPr lang="en-US" sz="1400" dirty="0">
                          <a:solidFill>
                            <a:srgbClr val="000000"/>
                          </a:solidFill>
                          <a:latin typeface="Arial" panose="020B0604020202020204" pitchFamily="34" charset="0"/>
                          <a:cs typeface="Arial" panose="020B0604020202020204" pitchFamily="34" charset="0"/>
                        </a:rPr>
                        <a:t> de </a:t>
                      </a:r>
                      <a:r>
                        <a:rPr lang="en-US" sz="1400" dirty="0" err="1">
                          <a:solidFill>
                            <a:srgbClr val="000000"/>
                          </a:solidFill>
                          <a:latin typeface="Arial" panose="020B0604020202020204" pitchFamily="34" charset="0"/>
                          <a:cs typeface="Arial" panose="020B0604020202020204" pitchFamily="34" charset="0"/>
                        </a:rPr>
                        <a:t>développement</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affectif</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cherchent</a:t>
                      </a:r>
                      <a:r>
                        <a:rPr lang="en-US" sz="1400" dirty="0">
                          <a:solidFill>
                            <a:srgbClr val="000000"/>
                          </a:solidFill>
                          <a:latin typeface="Arial" panose="020B0604020202020204" pitchFamily="34" charset="0"/>
                          <a:cs typeface="Arial" panose="020B0604020202020204" pitchFamily="34" charset="0"/>
                        </a:rPr>
                        <a:t> à </a:t>
                      </a:r>
                      <a:r>
                        <a:rPr lang="en-US" sz="1400" dirty="0" err="1">
                          <a:solidFill>
                            <a:srgbClr val="000000"/>
                          </a:solidFill>
                          <a:latin typeface="Arial" panose="020B0604020202020204" pitchFamily="34" charset="0"/>
                          <a:cs typeface="Arial" panose="020B0604020202020204" pitchFamily="34" charset="0"/>
                        </a:rPr>
                        <a:t>rendre</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l'enfant</a:t>
                      </a:r>
                      <a:r>
                        <a:rPr lang="en-US" sz="1400" dirty="0">
                          <a:solidFill>
                            <a:srgbClr val="000000"/>
                          </a:solidFill>
                          <a:latin typeface="Arial" panose="020B0604020202020204" pitchFamily="34" charset="0"/>
                          <a:cs typeface="Arial" panose="020B0604020202020204" pitchFamily="34" charset="0"/>
                        </a:rPr>
                        <a:t> conscient de </a:t>
                      </a:r>
                      <a:r>
                        <a:rPr lang="en-US" sz="1400" dirty="0" err="1">
                          <a:solidFill>
                            <a:srgbClr val="000000"/>
                          </a:solidFill>
                          <a:latin typeface="Arial" panose="020B0604020202020204" pitchFamily="34" charset="0"/>
                          <a:cs typeface="Arial" panose="020B0604020202020204" pitchFamily="34" charset="0"/>
                        </a:rPr>
                        <a:t>ses</a:t>
                      </a:r>
                      <a:r>
                        <a:rPr lang="en-US" sz="1400" dirty="0">
                          <a:solidFill>
                            <a:srgbClr val="000000"/>
                          </a:solidFill>
                          <a:latin typeface="Arial" panose="020B0604020202020204" pitchFamily="34" charset="0"/>
                          <a:cs typeface="Arial" panose="020B0604020202020204" pitchFamily="34" charset="0"/>
                        </a:rPr>
                        <a:t> sentiments. </a:t>
                      </a:r>
                      <a:r>
                        <a:rPr lang="en-US" sz="1400" dirty="0" err="1">
                          <a:solidFill>
                            <a:srgbClr val="000000"/>
                          </a:solidFill>
                          <a:latin typeface="Arial" panose="020B0604020202020204" pitchFamily="34" charset="0"/>
                          <a:cs typeface="Arial" panose="020B0604020202020204" pitchFamily="34" charset="0"/>
                        </a:rPr>
                        <a:t>Elles</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visent</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une</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meilleure</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connaissance</a:t>
                      </a:r>
                      <a:r>
                        <a:rPr lang="en-US" sz="1400" dirty="0">
                          <a:solidFill>
                            <a:srgbClr val="000000"/>
                          </a:solidFill>
                          <a:latin typeface="Arial" panose="020B0604020202020204" pitchFamily="34" charset="0"/>
                          <a:cs typeface="Arial" panose="020B0604020202020204" pitchFamily="34" charset="0"/>
                        </a:rPr>
                        <a:t> et </a:t>
                      </a:r>
                      <a:r>
                        <a:rPr lang="en-US" sz="1400" dirty="0" err="1">
                          <a:solidFill>
                            <a:srgbClr val="000000"/>
                          </a:solidFill>
                          <a:latin typeface="Arial" panose="020B0604020202020204" pitchFamily="34" charset="0"/>
                          <a:cs typeface="Arial" panose="020B0604020202020204" pitchFamily="34" charset="0"/>
                        </a:rPr>
                        <a:t>une</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meilleure</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estime</a:t>
                      </a:r>
                      <a:r>
                        <a:rPr lang="en-US" sz="1400" dirty="0">
                          <a:solidFill>
                            <a:srgbClr val="000000"/>
                          </a:solidFill>
                          <a:latin typeface="Arial" panose="020B0604020202020204" pitchFamily="34" charset="0"/>
                          <a:cs typeface="Arial" panose="020B0604020202020204" pitchFamily="34" charset="0"/>
                        </a:rPr>
                        <a:t> de soi.</a:t>
                      </a:r>
                      <a:endParaRPr lang="en-US" sz="1200" dirty="0">
                        <a:latin typeface="Arial" panose="020B0604020202020204" pitchFamily="34" charset="0"/>
                        <a:cs typeface="Arial" panose="020B0604020202020204" pitchFamily="34" charset="0"/>
                      </a:endParaRPr>
                    </a:p>
                  </a:txBody>
                  <a:tcPr marL="107527" marR="107527" marT="107527" marB="107527" anchor="ctr">
                    <a:lnL w="26882" cap="flat" cmpd="sng" algn="ctr">
                      <a:solidFill>
                        <a:srgbClr val="03989E"/>
                      </a:solidFill>
                      <a:prstDash val="solid"/>
                      <a:round/>
                      <a:headEnd type="none" w="med" len="med"/>
                      <a:tailEnd type="none" w="med" len="med"/>
                    </a:lnL>
                    <a:lnR w="26882" cap="flat" cmpd="sng" algn="ctr">
                      <a:solidFill>
                        <a:srgbClr val="03989E"/>
                      </a:solidFill>
                      <a:prstDash val="solid"/>
                      <a:round/>
                      <a:headEnd type="none" w="med" len="med"/>
                      <a:tailEnd type="none" w="med" len="med"/>
                    </a:lnR>
                    <a:lnT w="26882" cap="flat" cmpd="sng" algn="ctr">
                      <a:solidFill>
                        <a:srgbClr val="03989E"/>
                      </a:solidFill>
                      <a:prstDash val="solid"/>
                      <a:round/>
                      <a:headEnd type="none" w="med" len="med"/>
                      <a:tailEnd type="none" w="med" len="med"/>
                    </a:lnT>
                    <a:lnB w="26882" cap="flat" cmpd="sng" algn="ctr">
                      <a:solidFill>
                        <a:srgbClr val="03989E"/>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bl>
          </a:graphicData>
        </a:graphic>
      </p:graphicFrame>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86af291b-283e-4cb0-8aab-5a1f80d29a9b">
      <Terms xmlns="http://schemas.microsoft.com/office/infopath/2007/PartnerControls"/>
    </lcf76f155ced4ddcb4097134ff3c332f>
    <TaxCatchAll xmlns="49ffc1e6-d4a2-4642-b015-0c21fc0ff278"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9847768A4EDB345AC9FA8BA0844EA86" ma:contentTypeVersion="12" ma:contentTypeDescription="Crée un document." ma:contentTypeScope="" ma:versionID="197e5a88d25c05cd1ce0da9bd0e8ad77">
  <xsd:schema xmlns:xsd="http://www.w3.org/2001/XMLSchema" xmlns:xs="http://www.w3.org/2001/XMLSchema" xmlns:p="http://schemas.microsoft.com/office/2006/metadata/properties" xmlns:ns2="86af291b-283e-4cb0-8aab-5a1f80d29a9b" xmlns:ns3="fb278488-3bf3-4a54-b071-d9b2cf38483a" xmlns:ns4="49ffc1e6-d4a2-4642-b015-0c21fc0ff278" targetNamespace="http://schemas.microsoft.com/office/2006/metadata/properties" ma:root="true" ma:fieldsID="b1b52cfae0e651e5e60ce9b7736ac49a" ns2:_="" ns3:_="" ns4:_="">
    <xsd:import namespace="86af291b-283e-4cb0-8aab-5a1f80d29a9b"/>
    <xsd:import namespace="fb278488-3bf3-4a54-b071-d9b2cf38483a"/>
    <xsd:import namespace="49ffc1e6-d4a2-4642-b015-0c21fc0ff27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SearchProperties" minOccurs="0"/>
                <xsd:element ref="ns2:lcf76f155ced4ddcb4097134ff3c332f" minOccurs="0"/>
                <xsd:element ref="ns4:TaxCatchAll" minOccurs="0"/>
                <xsd:element ref="ns2:MediaServiceOCR" minOccurs="0"/>
                <xsd:element ref="ns2:MediaServiceGenerationTime" minOccurs="0"/>
                <xsd:element ref="ns2:MediaServiceEventHashCode"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6af291b-283e-4cb0-8aab-5a1f80d29a9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lcf76f155ced4ddcb4097134ff3c332f" ma:index="14" nillable="true" ma:taxonomy="true" ma:internalName="lcf76f155ced4ddcb4097134ff3c332f" ma:taxonomyFieldName="MediaServiceImageTags" ma:displayName="Balises d’images" ma:readOnly="false" ma:fieldId="{5cf76f15-5ced-4ddc-b409-7134ff3c332f}" ma:taxonomyMulti="true" ma:sspId="9bb63db8-f0a7-493f-844e-b27318e74c74"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b278488-3bf3-4a54-b071-d9b2cf38483a" elementFormDefault="qualified">
    <xsd:import namespace="http://schemas.microsoft.com/office/2006/documentManagement/types"/>
    <xsd:import namespace="http://schemas.microsoft.com/office/infopath/2007/PartnerControls"/>
    <xsd:element name="SharedWithUsers" ma:index="10"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Partagé avec dé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9ffc1e6-d4a2-4642-b015-0c21fc0ff278"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342d00ee-4901-4977-be98-251869d1692d}" ma:internalName="TaxCatchAll" ma:showField="CatchAllData" ma:web="fb278488-3bf3-4a54-b071-d9b2cf38483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B215719-6E5A-42D1-B850-568FB43A50A2}">
  <ds:schemaRefs>
    <ds:schemaRef ds:uri="http://schemas.microsoft.com/office/2006/documentManagement/types"/>
    <ds:schemaRef ds:uri="http://purl.org/dc/elements/1.1/"/>
    <ds:schemaRef ds:uri="http://purl.org/dc/dcmitype/"/>
    <ds:schemaRef ds:uri="http://schemas.microsoft.com/office/infopath/2007/PartnerControls"/>
    <ds:schemaRef ds:uri="fb278488-3bf3-4a54-b071-d9b2cf38483a"/>
    <ds:schemaRef ds:uri="http://schemas.openxmlformats.org/package/2006/metadata/core-properties"/>
    <ds:schemaRef ds:uri="49ffc1e6-d4a2-4642-b015-0c21fc0ff278"/>
    <ds:schemaRef ds:uri="http://www.w3.org/XML/1998/namespace"/>
    <ds:schemaRef ds:uri="86af291b-283e-4cb0-8aab-5a1f80d29a9b"/>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FB242209-388E-42A8-A4C7-76DAD8E5D123}">
  <ds:schemaRefs>
    <ds:schemaRef ds:uri="http://schemas.microsoft.com/sharepoint/v3/contenttype/forms"/>
  </ds:schemaRefs>
</ds:datastoreItem>
</file>

<file path=customXml/itemProps3.xml><?xml version="1.0" encoding="utf-8"?>
<ds:datastoreItem xmlns:ds="http://schemas.openxmlformats.org/officeDocument/2006/customXml" ds:itemID="{AE8001CE-B64A-4C14-BFE1-8A3036A4682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6af291b-283e-4cb0-8aab-5a1f80d29a9b"/>
    <ds:schemaRef ds:uri="fb278488-3bf3-4a54-b071-d9b2cf38483a"/>
    <ds:schemaRef ds:uri="49ffc1e6-d4a2-4642-b015-0c21fc0ff27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1466</TotalTime>
  <Words>1825</Words>
  <Application>Microsoft Office PowerPoint</Application>
  <PresentationFormat>Personnalisé</PresentationFormat>
  <Paragraphs>190</Paragraphs>
  <Slides>12</Slides>
  <Notes>0</Notes>
  <HiddenSlides>0</HiddenSlides>
  <MMClips>0</MMClips>
  <ScaleCrop>false</ScaleCrop>
  <HeadingPairs>
    <vt:vector size="6" baseType="variant">
      <vt:variant>
        <vt:lpstr>Polices utilisées</vt:lpstr>
      </vt:variant>
      <vt:variant>
        <vt:i4>11</vt:i4>
      </vt:variant>
      <vt:variant>
        <vt:lpstr>Thème</vt:lpstr>
      </vt:variant>
      <vt:variant>
        <vt:i4>1</vt:i4>
      </vt:variant>
      <vt:variant>
        <vt:lpstr>Titres des diapositives</vt:lpstr>
      </vt:variant>
      <vt:variant>
        <vt:i4>12</vt:i4>
      </vt:variant>
    </vt:vector>
  </HeadingPairs>
  <TitlesOfParts>
    <vt:vector size="24" baseType="lpstr">
      <vt:lpstr>Open Sans Extra Bold</vt:lpstr>
      <vt:lpstr>Open Sans Extra Bold Bold</vt:lpstr>
      <vt:lpstr>Glacial Indifference Bold</vt:lpstr>
      <vt:lpstr>Arial</vt:lpstr>
      <vt:lpstr>Open Sans</vt:lpstr>
      <vt:lpstr>Open Sans Light Bold</vt:lpstr>
      <vt:lpstr>Calibri</vt:lpstr>
      <vt:lpstr>Glacial Indifference</vt:lpstr>
      <vt:lpstr>Open Sans Bold</vt:lpstr>
      <vt:lpstr>Oregano</vt:lpstr>
      <vt:lpstr>Brush Script MT</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 SDG</dc:title>
  <dc:creator>Karine Chabiague</dc:creator>
  <cp:lastModifiedBy>Karine Chabiague</cp:lastModifiedBy>
  <cp:revision>18</cp:revision>
  <cp:lastPrinted>2024-10-02T19:49:13Z</cp:lastPrinted>
  <dcterms:created xsi:type="dcterms:W3CDTF">2006-08-16T00:00:00Z</dcterms:created>
  <dcterms:modified xsi:type="dcterms:W3CDTF">2024-10-02T19:56:14Z</dcterms:modified>
  <dc:identifier>DAFW7L8wisA</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0x01010059847768A4EDB345AC9FA8BA0844EA86</vt:lpwstr>
  </property>
  <property fmtid="{D5CDD505-2E9C-101B-9397-08002B2CF9AE}" pid="3" name="MediaServiceImageTags">
    <vt:lpwstr/>
  </property>
</Properties>
</file>